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1750" r:id="rId2"/>
    <p:sldId id="2311" r:id="rId3"/>
    <p:sldId id="2312" r:id="rId4"/>
    <p:sldId id="2313" r:id="rId5"/>
    <p:sldId id="2314" r:id="rId6"/>
    <p:sldId id="1758" r:id="rId7"/>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9057"/>
    <a:srgbClr val="83A589"/>
    <a:srgbClr val="6DA679"/>
    <a:srgbClr val="FFFFFF"/>
    <a:srgbClr val="34507B"/>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4A2DFB-A0CC-48E6-91AF-436E83298E68}" v="7" dt="2025-07-01T19:27:03.84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showGuides="1">
      <p:cViewPr varScale="1">
        <p:scale>
          <a:sx n="111" d="100"/>
          <a:sy n="111" d="100"/>
        </p:scale>
        <p:origin x="58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D1DF93BF-C796-4E07-A85A-232B7791E129}"/>
    <pc:docChg chg="undo redo custSel modSld">
      <pc:chgData name="Juan Carlos Castillo Molina" userId="3321f39d-c43d-4dc1-aab8-e37c264880eb" providerId="ADAL" clId="{D1DF93BF-C796-4E07-A85A-232B7791E129}" dt="2025-04-29T16:28:51.162" v="63" actId="14100"/>
      <pc:docMkLst>
        <pc:docMk/>
      </pc:docMkLst>
      <pc:sldChg chg="modSp mod">
        <pc:chgData name="Juan Carlos Castillo Molina" userId="3321f39d-c43d-4dc1-aab8-e37c264880eb" providerId="ADAL" clId="{D1DF93BF-C796-4E07-A85A-232B7791E129}" dt="2025-04-29T15:48:37.606" v="1" actId="20577"/>
        <pc:sldMkLst>
          <pc:docMk/>
          <pc:sldMk cId="2794951255" sldId="1750"/>
        </pc:sldMkLst>
        <pc:spChg chg="mod">
          <ac:chgData name="Juan Carlos Castillo Molina" userId="3321f39d-c43d-4dc1-aab8-e37c264880eb" providerId="ADAL" clId="{D1DF93BF-C796-4E07-A85A-232B7791E129}" dt="2025-04-29T15:48:37.606" v="1" actId="20577"/>
          <ac:spMkLst>
            <pc:docMk/>
            <pc:sldMk cId="2794951255" sldId="1750"/>
            <ac:spMk id="7" creationId="{3071343C-7329-FA2B-6A24-367A0C259788}"/>
          </ac:spMkLst>
        </pc:spChg>
      </pc:sldChg>
      <pc:sldChg chg="addSp delSp modSp mod">
        <pc:chgData name="Juan Carlos Castillo Molina" userId="3321f39d-c43d-4dc1-aab8-e37c264880eb" providerId="ADAL" clId="{D1DF93BF-C796-4E07-A85A-232B7791E129}" dt="2025-04-29T16:25:29.627" v="48" actId="20577"/>
        <pc:sldMkLst>
          <pc:docMk/>
          <pc:sldMk cId="297164748" sldId="1758"/>
        </pc:sldMkLst>
        <pc:spChg chg="mod">
          <ac:chgData name="Juan Carlos Castillo Molina" userId="3321f39d-c43d-4dc1-aab8-e37c264880eb" providerId="ADAL" clId="{D1DF93BF-C796-4E07-A85A-232B7791E129}" dt="2025-04-29T16:25:29.627" v="48" actId="20577"/>
          <ac:spMkLst>
            <pc:docMk/>
            <pc:sldMk cId="297164748" sldId="1758"/>
            <ac:spMk id="7" creationId="{CBB9D1AF-06A1-7CF2-9307-6F2C9FEA5A12}"/>
          </ac:spMkLst>
        </pc:spChg>
      </pc:sldChg>
      <pc:sldChg chg="addSp delSp modSp mod">
        <pc:chgData name="Juan Carlos Castillo Molina" userId="3321f39d-c43d-4dc1-aab8-e37c264880eb" providerId="ADAL" clId="{D1DF93BF-C796-4E07-A85A-232B7791E129}" dt="2025-04-29T15:52:58.045" v="6" actId="20577"/>
        <pc:sldMkLst>
          <pc:docMk/>
          <pc:sldMk cId="318005346" sldId="2311"/>
        </pc:sldMkLst>
        <pc:spChg chg="mod">
          <ac:chgData name="Juan Carlos Castillo Molina" userId="3321f39d-c43d-4dc1-aab8-e37c264880eb" providerId="ADAL" clId="{D1DF93BF-C796-4E07-A85A-232B7791E129}" dt="2025-04-29T15:52:58.045" v="6" actId="20577"/>
          <ac:spMkLst>
            <pc:docMk/>
            <pc:sldMk cId="318005346" sldId="2311"/>
            <ac:spMk id="16" creationId="{A1DFD122-5BFF-8BBC-E4F3-A38AE297E0D5}"/>
          </ac:spMkLst>
        </pc:spChg>
      </pc:sldChg>
      <pc:sldChg chg="addSp delSp modSp mod">
        <pc:chgData name="Juan Carlos Castillo Molina" userId="3321f39d-c43d-4dc1-aab8-e37c264880eb" providerId="ADAL" clId="{D1DF93BF-C796-4E07-A85A-232B7791E129}" dt="2025-04-29T16:28:51.162" v="63" actId="14100"/>
        <pc:sldMkLst>
          <pc:docMk/>
          <pc:sldMk cId="104138512" sldId="2312"/>
        </pc:sldMkLst>
        <pc:spChg chg="mod">
          <ac:chgData name="Juan Carlos Castillo Molina" userId="3321f39d-c43d-4dc1-aab8-e37c264880eb" providerId="ADAL" clId="{D1DF93BF-C796-4E07-A85A-232B7791E129}" dt="2025-04-29T15:58:15.976" v="27" actId="20577"/>
          <ac:spMkLst>
            <pc:docMk/>
            <pc:sldMk cId="104138512" sldId="2312"/>
            <ac:spMk id="3" creationId="{B5B02D86-DEA4-215E-783F-4263A7D29537}"/>
          </ac:spMkLst>
        </pc:spChg>
        <pc:spChg chg="mod">
          <ac:chgData name="Juan Carlos Castillo Molina" userId="3321f39d-c43d-4dc1-aab8-e37c264880eb" providerId="ADAL" clId="{D1DF93BF-C796-4E07-A85A-232B7791E129}" dt="2025-04-29T15:54:48.353" v="19" actId="20577"/>
          <ac:spMkLst>
            <pc:docMk/>
            <pc:sldMk cId="104138512" sldId="2312"/>
            <ac:spMk id="15" creationId="{B22AA3DE-CE47-F27A-DC3C-986C384CA947}"/>
          </ac:spMkLst>
        </pc:spChg>
      </pc:sldChg>
      <pc:sldChg chg="addSp delSp modSp mod">
        <pc:chgData name="Juan Carlos Castillo Molina" userId="3321f39d-c43d-4dc1-aab8-e37c264880eb" providerId="ADAL" clId="{D1DF93BF-C796-4E07-A85A-232B7791E129}" dt="2025-04-29T16:27:29.834" v="58" actId="20577"/>
        <pc:sldMkLst>
          <pc:docMk/>
          <pc:sldMk cId="2372173353" sldId="2313"/>
        </pc:sldMkLst>
        <pc:spChg chg="mod">
          <ac:chgData name="Juan Carlos Castillo Molina" userId="3321f39d-c43d-4dc1-aab8-e37c264880eb" providerId="ADAL" clId="{D1DF93BF-C796-4E07-A85A-232B7791E129}" dt="2025-04-29T16:27:29.834" v="58" actId="20577"/>
          <ac:spMkLst>
            <pc:docMk/>
            <pc:sldMk cId="2372173353" sldId="2313"/>
            <ac:spMk id="6" creationId="{F3302E7D-A604-8B97-76FD-70955570A7D3}"/>
          </ac:spMkLst>
        </pc:spChg>
      </pc:sldChg>
      <pc:sldChg chg="addSp delSp modSp mod">
        <pc:chgData name="Juan Carlos Castillo Molina" userId="3321f39d-c43d-4dc1-aab8-e37c264880eb" providerId="ADAL" clId="{D1DF93BF-C796-4E07-A85A-232B7791E129}" dt="2025-04-29T16:02:32.085" v="40" actId="20577"/>
        <pc:sldMkLst>
          <pc:docMk/>
          <pc:sldMk cId="713914744" sldId="2314"/>
        </pc:sldMkLst>
        <pc:spChg chg="mod">
          <ac:chgData name="Juan Carlos Castillo Molina" userId="3321f39d-c43d-4dc1-aab8-e37c264880eb" providerId="ADAL" clId="{D1DF93BF-C796-4E07-A85A-232B7791E129}" dt="2025-04-29T16:02:32.085" v="40" actId="20577"/>
          <ac:spMkLst>
            <pc:docMk/>
            <pc:sldMk cId="713914744" sldId="2314"/>
            <ac:spMk id="3" creationId="{2CFAD029-EDB6-14F2-E899-880B10452358}"/>
          </ac:spMkLst>
        </pc:spChg>
      </pc:sldChg>
    </pc:docChg>
  </pc:docChgLst>
  <pc:docChgLst>
    <pc:chgData name="Juan Carlos Castillo Molina" userId="3321f39d-c43d-4dc1-aab8-e37c264880eb" providerId="ADAL" clId="{F4FC059A-201B-48FE-A86A-BA28FB259A38}"/>
    <pc:docChg chg="custSel modSld">
      <pc:chgData name="Juan Carlos Castillo Molina" userId="3321f39d-c43d-4dc1-aab8-e37c264880eb" providerId="ADAL" clId="{F4FC059A-201B-48FE-A86A-BA28FB259A38}" dt="2025-06-24T17:53:32.794" v="76" actId="1076"/>
      <pc:docMkLst>
        <pc:docMk/>
      </pc:docMkLst>
      <pc:sldChg chg="modSp mod">
        <pc:chgData name="Juan Carlos Castillo Molina" userId="3321f39d-c43d-4dc1-aab8-e37c264880eb" providerId="ADAL" clId="{F4FC059A-201B-48FE-A86A-BA28FB259A38}" dt="2025-06-24T17:36:57.354" v="4" actId="1076"/>
        <pc:sldMkLst>
          <pc:docMk/>
          <pc:sldMk cId="2794951255" sldId="1750"/>
        </pc:sldMkLst>
        <pc:spChg chg="mod">
          <ac:chgData name="Juan Carlos Castillo Molina" userId="3321f39d-c43d-4dc1-aab8-e37c264880eb" providerId="ADAL" clId="{F4FC059A-201B-48FE-A86A-BA28FB259A38}" dt="2025-06-24T17:36:55.984" v="3" actId="20577"/>
          <ac:spMkLst>
            <pc:docMk/>
            <pc:sldMk cId="2794951255" sldId="1750"/>
            <ac:spMk id="7" creationId="{3071343C-7329-FA2B-6A24-367A0C259788}"/>
          </ac:spMkLst>
        </pc:spChg>
        <pc:picChg chg="mod">
          <ac:chgData name="Juan Carlos Castillo Molina" userId="3321f39d-c43d-4dc1-aab8-e37c264880eb" providerId="ADAL" clId="{F4FC059A-201B-48FE-A86A-BA28FB259A38}" dt="2025-06-24T17:36:57.354" v="4" actId="1076"/>
          <ac:picMkLst>
            <pc:docMk/>
            <pc:sldMk cId="2794951255" sldId="1750"/>
            <ac:picMk id="24" creationId="{23920473-B032-874F-B9DB-3B3F8F5EC238}"/>
          </ac:picMkLst>
        </pc:picChg>
      </pc:sldChg>
      <pc:sldChg chg="addSp delSp modSp mod">
        <pc:chgData name="Juan Carlos Castillo Molina" userId="3321f39d-c43d-4dc1-aab8-e37c264880eb" providerId="ADAL" clId="{F4FC059A-201B-48FE-A86A-BA28FB259A38}" dt="2025-06-24T17:52:04.047" v="71" actId="20577"/>
        <pc:sldMkLst>
          <pc:docMk/>
          <pc:sldMk cId="297164748" sldId="1758"/>
        </pc:sldMkLst>
        <pc:spChg chg="mod">
          <ac:chgData name="Juan Carlos Castillo Molina" userId="3321f39d-c43d-4dc1-aab8-e37c264880eb" providerId="ADAL" clId="{F4FC059A-201B-48FE-A86A-BA28FB259A38}" dt="2025-06-24T17:52:04.047" v="71" actId="20577"/>
          <ac:spMkLst>
            <pc:docMk/>
            <pc:sldMk cId="297164748" sldId="1758"/>
            <ac:spMk id="7" creationId="{CBB9D1AF-06A1-7CF2-9307-6F2C9FEA5A12}"/>
          </ac:spMkLst>
        </pc:spChg>
        <pc:graphicFrameChg chg="add mod modGraphic">
          <ac:chgData name="Juan Carlos Castillo Molina" userId="3321f39d-c43d-4dc1-aab8-e37c264880eb" providerId="ADAL" clId="{F4FC059A-201B-48FE-A86A-BA28FB259A38}" dt="2025-06-24T17:51:58.874" v="67" actId="1076"/>
          <ac:graphicFrameMkLst>
            <pc:docMk/>
            <pc:sldMk cId="297164748" sldId="1758"/>
            <ac:graphicFrameMk id="3" creationId="{CC7C3D41-2494-272F-1B19-A4E6D361E582}"/>
          </ac:graphicFrameMkLst>
        </pc:graphicFrameChg>
      </pc:sldChg>
      <pc:sldChg chg="addSp delSp modSp mod">
        <pc:chgData name="Juan Carlos Castillo Molina" userId="3321f39d-c43d-4dc1-aab8-e37c264880eb" providerId="ADAL" clId="{F4FC059A-201B-48FE-A86A-BA28FB259A38}" dt="2025-06-24T17:39:37.587" v="27" actId="20577"/>
        <pc:sldMkLst>
          <pc:docMk/>
          <pc:sldMk cId="318005346" sldId="2311"/>
        </pc:sldMkLst>
        <pc:spChg chg="mod">
          <ac:chgData name="Juan Carlos Castillo Molina" userId="3321f39d-c43d-4dc1-aab8-e37c264880eb" providerId="ADAL" clId="{F4FC059A-201B-48FE-A86A-BA28FB259A38}" dt="2025-06-24T17:39:37.587" v="27" actId="20577"/>
          <ac:spMkLst>
            <pc:docMk/>
            <pc:sldMk cId="318005346" sldId="2311"/>
            <ac:spMk id="16" creationId="{A1DFD122-5BFF-8BBC-E4F3-A38AE297E0D5}"/>
          </ac:spMkLst>
        </pc:spChg>
      </pc:sldChg>
      <pc:sldChg chg="addSp delSp modSp mod">
        <pc:chgData name="Juan Carlos Castillo Molina" userId="3321f39d-c43d-4dc1-aab8-e37c264880eb" providerId="ADAL" clId="{F4FC059A-201B-48FE-A86A-BA28FB259A38}" dt="2025-06-24T17:53:32.794" v="76" actId="1076"/>
        <pc:sldMkLst>
          <pc:docMk/>
          <pc:sldMk cId="104138512" sldId="2312"/>
        </pc:sldMkLst>
        <pc:spChg chg="mod">
          <ac:chgData name="Juan Carlos Castillo Molina" userId="3321f39d-c43d-4dc1-aab8-e37c264880eb" providerId="ADAL" clId="{F4FC059A-201B-48FE-A86A-BA28FB259A38}" dt="2025-06-24T17:42:53.734" v="46" actId="20577"/>
          <ac:spMkLst>
            <pc:docMk/>
            <pc:sldMk cId="104138512" sldId="2312"/>
            <ac:spMk id="3" creationId="{B5B02D86-DEA4-215E-783F-4263A7D29537}"/>
          </ac:spMkLst>
        </pc:spChg>
        <pc:spChg chg="mod">
          <ac:chgData name="Juan Carlos Castillo Molina" userId="3321f39d-c43d-4dc1-aab8-e37c264880eb" providerId="ADAL" clId="{F4FC059A-201B-48FE-A86A-BA28FB259A38}" dt="2025-06-24T17:39:52.403" v="35" actId="20577"/>
          <ac:spMkLst>
            <pc:docMk/>
            <pc:sldMk cId="104138512" sldId="2312"/>
            <ac:spMk id="15" creationId="{B22AA3DE-CE47-F27A-DC3C-986C384CA947}"/>
          </ac:spMkLst>
        </pc:spChg>
      </pc:sldChg>
      <pc:sldChg chg="addSp delSp modSp mod">
        <pc:chgData name="Juan Carlos Castillo Molina" userId="3321f39d-c43d-4dc1-aab8-e37c264880eb" providerId="ADAL" clId="{F4FC059A-201B-48FE-A86A-BA28FB259A38}" dt="2025-06-24T17:37:38.861" v="17" actId="20577"/>
        <pc:sldMkLst>
          <pc:docMk/>
          <pc:sldMk cId="2372173353" sldId="2313"/>
        </pc:sldMkLst>
        <pc:spChg chg="mod">
          <ac:chgData name="Juan Carlos Castillo Molina" userId="3321f39d-c43d-4dc1-aab8-e37c264880eb" providerId="ADAL" clId="{F4FC059A-201B-48FE-A86A-BA28FB259A38}" dt="2025-06-24T17:37:38.861" v="17" actId="20577"/>
          <ac:spMkLst>
            <pc:docMk/>
            <pc:sldMk cId="2372173353" sldId="2313"/>
            <ac:spMk id="6" creationId="{F3302E7D-A604-8B97-76FD-70955570A7D3}"/>
          </ac:spMkLst>
        </pc:spChg>
      </pc:sldChg>
      <pc:sldChg chg="addSp delSp modSp mod">
        <pc:chgData name="Juan Carlos Castillo Molina" userId="3321f39d-c43d-4dc1-aab8-e37c264880eb" providerId="ADAL" clId="{F4FC059A-201B-48FE-A86A-BA28FB259A38}" dt="2025-06-24T17:47:20.104" v="61" actId="20577"/>
        <pc:sldMkLst>
          <pc:docMk/>
          <pc:sldMk cId="713914744" sldId="2314"/>
        </pc:sldMkLst>
        <pc:spChg chg="mod">
          <ac:chgData name="Juan Carlos Castillo Molina" userId="3321f39d-c43d-4dc1-aab8-e37c264880eb" providerId="ADAL" clId="{F4FC059A-201B-48FE-A86A-BA28FB259A38}" dt="2025-06-24T17:47:20.104" v="61" actId="20577"/>
          <ac:spMkLst>
            <pc:docMk/>
            <pc:sldMk cId="713914744" sldId="2314"/>
            <ac:spMk id="3" creationId="{2CFAD029-EDB6-14F2-E899-880B10452358}"/>
          </ac:spMkLst>
        </pc:spChg>
        <pc:graphicFrameChg chg="add mod">
          <ac:chgData name="Juan Carlos Castillo Molina" userId="3321f39d-c43d-4dc1-aab8-e37c264880eb" providerId="ADAL" clId="{F4FC059A-201B-48FE-A86A-BA28FB259A38}" dt="2025-06-24T17:47:16.584" v="57" actId="14100"/>
          <ac:graphicFrameMkLst>
            <pc:docMk/>
            <pc:sldMk cId="713914744" sldId="2314"/>
            <ac:graphicFrameMk id="7" creationId="{7C91938B-C033-45A8-B772-192C7F469E4B}"/>
          </ac:graphicFrameMkLst>
        </pc:graphicFrameChg>
      </pc:sldChg>
    </pc:docChg>
  </pc:docChgLst>
  <pc:docChgLst>
    <pc:chgData name="Juan Carlos Castillo Molina" userId="3321f39d-c43d-4dc1-aab8-e37c264880eb" providerId="ADAL" clId="{C60F65C5-EFEF-4E94-AE99-20F2D231F3A1}"/>
    <pc:docChg chg="custSel modSld">
      <pc:chgData name="Juan Carlos Castillo Molina" userId="3321f39d-c43d-4dc1-aab8-e37c264880eb" providerId="ADAL" clId="{C60F65C5-EFEF-4E94-AE99-20F2D231F3A1}" dt="2025-05-20T18:51:20.558" v="71" actId="20577"/>
      <pc:docMkLst>
        <pc:docMk/>
      </pc:docMkLst>
      <pc:sldChg chg="modSp mod">
        <pc:chgData name="Juan Carlos Castillo Molina" userId="3321f39d-c43d-4dc1-aab8-e37c264880eb" providerId="ADAL" clId="{C60F65C5-EFEF-4E94-AE99-20F2D231F3A1}" dt="2025-05-20T18:43:08.589" v="3" actId="20577"/>
        <pc:sldMkLst>
          <pc:docMk/>
          <pc:sldMk cId="2794951255" sldId="1750"/>
        </pc:sldMkLst>
        <pc:spChg chg="mod">
          <ac:chgData name="Juan Carlos Castillo Molina" userId="3321f39d-c43d-4dc1-aab8-e37c264880eb" providerId="ADAL" clId="{C60F65C5-EFEF-4E94-AE99-20F2D231F3A1}" dt="2025-05-20T18:43:08.58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C60F65C5-EFEF-4E94-AE99-20F2D231F3A1}" dt="2025-05-20T18:51:20.558" v="71" actId="20577"/>
        <pc:sldMkLst>
          <pc:docMk/>
          <pc:sldMk cId="297164748" sldId="1758"/>
        </pc:sldMkLst>
        <pc:spChg chg="mod">
          <ac:chgData name="Juan Carlos Castillo Molina" userId="3321f39d-c43d-4dc1-aab8-e37c264880eb" providerId="ADAL" clId="{C60F65C5-EFEF-4E94-AE99-20F2D231F3A1}" dt="2025-05-20T18:51:20.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C60F65C5-EFEF-4E94-AE99-20F2D231F3A1}" dt="2025-05-20T18:44:24.182" v="22" actId="20577"/>
        <pc:sldMkLst>
          <pc:docMk/>
          <pc:sldMk cId="318005346" sldId="2311"/>
        </pc:sldMkLst>
        <pc:spChg chg="mod">
          <ac:chgData name="Juan Carlos Castillo Molina" userId="3321f39d-c43d-4dc1-aab8-e37c264880eb" providerId="ADAL" clId="{C60F65C5-EFEF-4E94-AE99-20F2D231F3A1}" dt="2025-05-20T18:44:24.182" v="22" actId="20577"/>
          <ac:spMkLst>
            <pc:docMk/>
            <pc:sldMk cId="318005346" sldId="2311"/>
            <ac:spMk id="16" creationId="{A1DFD122-5BFF-8BBC-E4F3-A38AE297E0D5}"/>
          </ac:spMkLst>
        </pc:spChg>
      </pc:sldChg>
      <pc:sldChg chg="addSp delSp modSp mod">
        <pc:chgData name="Juan Carlos Castillo Molina" userId="3321f39d-c43d-4dc1-aab8-e37c264880eb" providerId="ADAL" clId="{C60F65C5-EFEF-4E94-AE99-20F2D231F3A1}" dt="2025-05-20T18:46:56.860" v="45" actId="20577"/>
        <pc:sldMkLst>
          <pc:docMk/>
          <pc:sldMk cId="104138512" sldId="2312"/>
        </pc:sldMkLst>
        <pc:spChg chg="mod">
          <ac:chgData name="Juan Carlos Castillo Molina" userId="3321f39d-c43d-4dc1-aab8-e37c264880eb" providerId="ADAL" clId="{C60F65C5-EFEF-4E94-AE99-20F2D231F3A1}" dt="2025-05-20T18:46:56.860" v="45" actId="20577"/>
          <ac:spMkLst>
            <pc:docMk/>
            <pc:sldMk cId="104138512" sldId="2312"/>
            <ac:spMk id="3" creationId="{B5B02D86-DEA4-215E-783F-4263A7D29537}"/>
          </ac:spMkLst>
        </pc:spChg>
        <pc:spChg chg="mod">
          <ac:chgData name="Juan Carlos Castillo Molina" userId="3321f39d-c43d-4dc1-aab8-e37c264880eb" providerId="ADAL" clId="{C60F65C5-EFEF-4E94-AE99-20F2D231F3A1}" dt="2025-05-20T18:44:35.577" v="30" actId="20577"/>
          <ac:spMkLst>
            <pc:docMk/>
            <pc:sldMk cId="104138512" sldId="2312"/>
            <ac:spMk id="15" creationId="{B22AA3DE-CE47-F27A-DC3C-986C384CA947}"/>
          </ac:spMkLst>
        </pc:spChg>
      </pc:sldChg>
      <pc:sldChg chg="addSp delSp modSp mod">
        <pc:chgData name="Juan Carlos Castillo Molina" userId="3321f39d-c43d-4dc1-aab8-e37c264880eb" providerId="ADAL" clId="{C60F65C5-EFEF-4E94-AE99-20F2D231F3A1}" dt="2025-05-20T18:43:45.094" v="14" actId="20577"/>
        <pc:sldMkLst>
          <pc:docMk/>
          <pc:sldMk cId="2372173353" sldId="2313"/>
        </pc:sldMkLst>
        <pc:spChg chg="mod">
          <ac:chgData name="Juan Carlos Castillo Molina" userId="3321f39d-c43d-4dc1-aab8-e37c264880eb" providerId="ADAL" clId="{C60F65C5-EFEF-4E94-AE99-20F2D231F3A1}" dt="2025-05-20T18:43:45.094" v="14" actId="20577"/>
          <ac:spMkLst>
            <pc:docMk/>
            <pc:sldMk cId="2372173353" sldId="2313"/>
            <ac:spMk id="6" creationId="{F3302E7D-A604-8B97-76FD-70955570A7D3}"/>
          </ac:spMkLst>
        </pc:spChg>
      </pc:sldChg>
      <pc:sldChg chg="addSp delSp modSp mod">
        <pc:chgData name="Juan Carlos Castillo Molina" userId="3321f39d-c43d-4dc1-aab8-e37c264880eb" providerId="ADAL" clId="{C60F65C5-EFEF-4E94-AE99-20F2D231F3A1}" dt="2025-05-20T18:49:50.663" v="60" actId="20577"/>
        <pc:sldMkLst>
          <pc:docMk/>
          <pc:sldMk cId="713914744" sldId="2314"/>
        </pc:sldMkLst>
        <pc:spChg chg="mod">
          <ac:chgData name="Juan Carlos Castillo Molina" userId="3321f39d-c43d-4dc1-aab8-e37c264880eb" providerId="ADAL" clId="{C60F65C5-EFEF-4E94-AE99-20F2D231F3A1}" dt="2025-05-20T18:49:50.663" v="60" actId="20577"/>
          <ac:spMkLst>
            <pc:docMk/>
            <pc:sldMk cId="713914744" sldId="2314"/>
            <ac:spMk id="3" creationId="{2CFAD029-EDB6-14F2-E899-880B10452358}"/>
          </ac:spMkLst>
        </pc:spChg>
      </pc:sldChg>
    </pc:docChg>
  </pc:docChgLst>
  <pc:docChgLst>
    <pc:chgData name="Juan Carlos Castillo Molina" userId="3321f39d-c43d-4dc1-aab8-e37c264880eb" providerId="ADAL" clId="{2493CA01-64BA-4EDB-AFE1-E4E78013A8FD}"/>
    <pc:docChg chg="undo custSel modSld">
      <pc:chgData name="Juan Carlos Castillo Molina" userId="3321f39d-c43d-4dc1-aab8-e37c264880eb" providerId="ADAL" clId="{2493CA01-64BA-4EDB-AFE1-E4E78013A8FD}" dt="2025-06-17T18:43:23.747" v="68" actId="20577"/>
      <pc:docMkLst>
        <pc:docMk/>
      </pc:docMkLst>
    </pc:docChg>
  </pc:docChgLst>
  <pc:docChgLst>
    <pc:chgData name="Juan Carlos Castillo Molina" userId="3321f39d-c43d-4dc1-aab8-e37c264880eb" providerId="ADAL" clId="{B1E44954-DE2E-43C5-BA56-F1C679929B9F}"/>
    <pc:docChg chg="custSel modSld">
      <pc:chgData name="Juan Carlos Castillo Molina" userId="3321f39d-c43d-4dc1-aab8-e37c264880eb" providerId="ADAL" clId="{B1E44954-DE2E-43C5-BA56-F1C679929B9F}" dt="2025-06-03T19:07:59.807" v="137" actId="20577"/>
      <pc:docMkLst>
        <pc:docMk/>
      </pc:docMkLst>
      <pc:sldChg chg="modSp mod">
        <pc:chgData name="Juan Carlos Castillo Molina" userId="3321f39d-c43d-4dc1-aab8-e37c264880eb" providerId="ADAL" clId="{B1E44954-DE2E-43C5-BA56-F1C679929B9F}" dt="2025-06-03T18:52:13.154" v="19" actId="20577"/>
        <pc:sldMkLst>
          <pc:docMk/>
          <pc:sldMk cId="2794951255" sldId="1750"/>
        </pc:sldMkLst>
        <pc:spChg chg="mod">
          <ac:chgData name="Juan Carlos Castillo Molina" userId="3321f39d-c43d-4dc1-aab8-e37c264880eb" providerId="ADAL" clId="{B1E44954-DE2E-43C5-BA56-F1C679929B9F}" dt="2025-06-03T18:52:13.154" v="19" actId="20577"/>
          <ac:spMkLst>
            <pc:docMk/>
            <pc:sldMk cId="2794951255" sldId="1750"/>
            <ac:spMk id="7" creationId="{3071343C-7329-FA2B-6A24-367A0C259788}"/>
          </ac:spMkLst>
        </pc:spChg>
      </pc:sldChg>
      <pc:sldChg chg="addSp delSp modSp mod">
        <pc:chgData name="Juan Carlos Castillo Molina" userId="3321f39d-c43d-4dc1-aab8-e37c264880eb" providerId="ADAL" clId="{B1E44954-DE2E-43C5-BA56-F1C679929B9F}" dt="2025-06-03T19:07:59.807" v="137" actId="20577"/>
        <pc:sldMkLst>
          <pc:docMk/>
          <pc:sldMk cId="297164748" sldId="1758"/>
        </pc:sldMkLst>
        <pc:spChg chg="mod">
          <ac:chgData name="Juan Carlos Castillo Molina" userId="3321f39d-c43d-4dc1-aab8-e37c264880eb" providerId="ADAL" clId="{B1E44954-DE2E-43C5-BA56-F1C679929B9F}" dt="2025-06-03T19:07:59.807" v="137" actId="20577"/>
          <ac:spMkLst>
            <pc:docMk/>
            <pc:sldMk cId="297164748" sldId="1758"/>
            <ac:spMk id="7" creationId="{CBB9D1AF-06A1-7CF2-9307-6F2C9FEA5A12}"/>
          </ac:spMkLst>
        </pc:spChg>
      </pc:sldChg>
      <pc:sldChg chg="addSp delSp modSp mod">
        <pc:chgData name="Juan Carlos Castillo Molina" userId="3321f39d-c43d-4dc1-aab8-e37c264880eb" providerId="ADAL" clId="{B1E44954-DE2E-43C5-BA56-F1C679929B9F}" dt="2025-06-03T19:00:01.203" v="96" actId="20577"/>
        <pc:sldMkLst>
          <pc:docMk/>
          <pc:sldMk cId="318005346" sldId="2311"/>
        </pc:sldMkLst>
        <pc:spChg chg="mod">
          <ac:chgData name="Juan Carlos Castillo Molina" userId="3321f39d-c43d-4dc1-aab8-e37c264880eb" providerId="ADAL" clId="{B1E44954-DE2E-43C5-BA56-F1C679929B9F}" dt="2025-06-03T19:00:01.203" v="96" actId="20577"/>
          <ac:spMkLst>
            <pc:docMk/>
            <pc:sldMk cId="318005346" sldId="2311"/>
            <ac:spMk id="16" creationId="{A1DFD122-5BFF-8BBC-E4F3-A38AE297E0D5}"/>
          </ac:spMkLst>
        </pc:spChg>
      </pc:sldChg>
      <pc:sldChg chg="addSp delSp modSp mod">
        <pc:chgData name="Juan Carlos Castillo Molina" userId="3321f39d-c43d-4dc1-aab8-e37c264880eb" providerId="ADAL" clId="{B1E44954-DE2E-43C5-BA56-F1C679929B9F}" dt="2025-06-03T18:58:58.613" v="77" actId="20577"/>
        <pc:sldMkLst>
          <pc:docMk/>
          <pc:sldMk cId="104138512" sldId="2312"/>
        </pc:sldMkLst>
        <pc:spChg chg="mod">
          <ac:chgData name="Juan Carlos Castillo Molina" userId="3321f39d-c43d-4dc1-aab8-e37c264880eb" providerId="ADAL" clId="{B1E44954-DE2E-43C5-BA56-F1C679929B9F}" dt="2025-06-03T18:58:58.613" v="77" actId="20577"/>
          <ac:spMkLst>
            <pc:docMk/>
            <pc:sldMk cId="104138512" sldId="2312"/>
            <ac:spMk id="3" creationId="{B5B02D86-DEA4-215E-783F-4263A7D29537}"/>
          </ac:spMkLst>
        </pc:spChg>
        <pc:spChg chg="mod">
          <ac:chgData name="Juan Carlos Castillo Molina" userId="3321f39d-c43d-4dc1-aab8-e37c264880eb" providerId="ADAL" clId="{B1E44954-DE2E-43C5-BA56-F1C679929B9F}" dt="2025-06-03T18:54:05.844" v="51" actId="20577"/>
          <ac:spMkLst>
            <pc:docMk/>
            <pc:sldMk cId="104138512" sldId="2312"/>
            <ac:spMk id="15" creationId="{B22AA3DE-CE47-F27A-DC3C-986C384CA947}"/>
          </ac:spMkLst>
        </pc:spChg>
      </pc:sldChg>
      <pc:sldChg chg="addSp delSp modSp mod">
        <pc:chgData name="Juan Carlos Castillo Molina" userId="3321f39d-c43d-4dc1-aab8-e37c264880eb" providerId="ADAL" clId="{B1E44954-DE2E-43C5-BA56-F1C679929B9F}" dt="2025-06-03T18:53:37.312" v="43" actId="1076"/>
        <pc:sldMkLst>
          <pc:docMk/>
          <pc:sldMk cId="2372173353" sldId="2313"/>
        </pc:sldMkLst>
        <pc:spChg chg="mod">
          <ac:chgData name="Juan Carlos Castillo Molina" userId="3321f39d-c43d-4dc1-aab8-e37c264880eb" providerId="ADAL" clId="{B1E44954-DE2E-43C5-BA56-F1C679929B9F}" dt="2025-06-03T18:52:30.046" v="35" actId="20577"/>
          <ac:spMkLst>
            <pc:docMk/>
            <pc:sldMk cId="2372173353" sldId="2313"/>
            <ac:spMk id="6" creationId="{F3302E7D-A604-8B97-76FD-70955570A7D3}"/>
          </ac:spMkLst>
        </pc:spChg>
      </pc:sldChg>
      <pc:sldChg chg="addSp delSp modSp mod">
        <pc:chgData name="Juan Carlos Castillo Molina" userId="3321f39d-c43d-4dc1-aab8-e37c264880eb" providerId="ADAL" clId="{B1E44954-DE2E-43C5-BA56-F1C679929B9F}" dt="2025-06-03T19:06:03.858" v="118" actId="20577"/>
        <pc:sldMkLst>
          <pc:docMk/>
          <pc:sldMk cId="713914744" sldId="2314"/>
        </pc:sldMkLst>
        <pc:spChg chg="mod">
          <ac:chgData name="Juan Carlos Castillo Molina" userId="3321f39d-c43d-4dc1-aab8-e37c264880eb" providerId="ADAL" clId="{B1E44954-DE2E-43C5-BA56-F1C679929B9F}" dt="2025-06-03T19:06:03.858"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0D32F8A1-692F-48B8-B879-10F83C9F5ADA}"/>
    <pc:docChg chg="undo custSel modSld">
      <pc:chgData name="Juan Carlos Castillo Molina" userId="3321f39d-c43d-4dc1-aab8-e37c264880eb" providerId="ADAL" clId="{0D32F8A1-692F-48B8-B879-10F83C9F5ADA}" dt="2025-05-13T18:52:13.435" v="68" actId="14100"/>
      <pc:docMkLst>
        <pc:docMk/>
      </pc:docMkLst>
      <pc:sldChg chg="addSp delSp modSp mod">
        <pc:chgData name="Juan Carlos Castillo Molina" userId="3321f39d-c43d-4dc1-aab8-e37c264880eb" providerId="ADAL" clId="{0D32F8A1-692F-48B8-B879-10F83C9F5ADA}" dt="2025-05-13T18:50:40.295" v="56" actId="20577"/>
        <pc:sldMkLst>
          <pc:docMk/>
          <pc:sldMk cId="297164748" sldId="1758"/>
        </pc:sldMkLst>
        <pc:spChg chg="mod">
          <ac:chgData name="Juan Carlos Castillo Molina" userId="3321f39d-c43d-4dc1-aab8-e37c264880eb" providerId="ADAL" clId="{0D32F8A1-692F-48B8-B879-10F83C9F5ADA}" dt="2025-05-13T18:50:40.295" v="56" actId="20577"/>
          <ac:spMkLst>
            <pc:docMk/>
            <pc:sldMk cId="297164748" sldId="1758"/>
            <ac:spMk id="7" creationId="{CBB9D1AF-06A1-7CF2-9307-6F2C9FEA5A12}"/>
          </ac:spMkLst>
        </pc:spChg>
      </pc:sldChg>
    </pc:docChg>
  </pc:docChgLst>
  <pc:docChgLst>
    <pc:chgData name="Juan Carlos Castillo Molina" userId="3321f39d-c43d-4dc1-aab8-e37c264880eb" providerId="ADAL" clId="{91C9DCFA-E64E-4208-88C8-430F42880896}"/>
    <pc:docChg chg="undo custSel delSld modSld">
      <pc:chgData name="Juan Carlos Castillo Molina" userId="3321f39d-c43d-4dc1-aab8-e37c264880eb" providerId="ADAL" clId="{91C9DCFA-E64E-4208-88C8-430F42880896}" dt="2025-04-22T20:15:38.710" v="150" actId="47"/>
      <pc:docMkLst>
        <pc:docMk/>
      </pc:docMkLst>
      <pc:sldChg chg="modSp mod">
        <pc:chgData name="Juan Carlos Castillo Molina" userId="3321f39d-c43d-4dc1-aab8-e37c264880eb" providerId="ADAL" clId="{91C9DCFA-E64E-4208-88C8-430F42880896}" dt="2025-04-22T16:47:07.018" v="5" actId="14100"/>
        <pc:sldMkLst>
          <pc:docMk/>
          <pc:sldMk cId="2794951255" sldId="1750"/>
        </pc:sldMkLst>
        <pc:spChg chg="mod">
          <ac:chgData name="Juan Carlos Castillo Molina" userId="3321f39d-c43d-4dc1-aab8-e37c264880eb" providerId="ADAL" clId="{91C9DCFA-E64E-4208-88C8-430F42880896}" dt="2025-04-22T16:47:07.018" v="5" actId="14100"/>
          <ac:spMkLst>
            <pc:docMk/>
            <pc:sldMk cId="2794951255" sldId="1750"/>
            <ac:spMk id="7" creationId="{3071343C-7329-FA2B-6A24-367A0C259788}"/>
          </ac:spMkLst>
        </pc:spChg>
      </pc:sldChg>
      <pc:sldChg chg="addSp delSp modSp mod">
        <pc:chgData name="Juan Carlos Castillo Molina" userId="3321f39d-c43d-4dc1-aab8-e37c264880eb" providerId="ADAL" clId="{91C9DCFA-E64E-4208-88C8-430F42880896}" dt="2025-04-22T17:43:43.841" v="137" actId="20577"/>
        <pc:sldMkLst>
          <pc:docMk/>
          <pc:sldMk cId="297164748" sldId="1758"/>
        </pc:sldMkLst>
        <pc:spChg chg="mod">
          <ac:chgData name="Juan Carlos Castillo Molina" userId="3321f39d-c43d-4dc1-aab8-e37c264880eb" providerId="ADAL" clId="{91C9DCFA-E64E-4208-88C8-430F42880896}" dt="2025-04-22T17:43:43.841" v="137" actId="20577"/>
          <ac:spMkLst>
            <pc:docMk/>
            <pc:sldMk cId="297164748" sldId="1758"/>
            <ac:spMk id="7" creationId="{CBB9D1AF-06A1-7CF2-9307-6F2C9FEA5A12}"/>
          </ac:spMkLst>
        </pc:spChg>
      </pc:sldChg>
      <pc:sldChg chg="addSp delSp modSp del mod">
        <pc:chgData name="Juan Carlos Castillo Molina" userId="3321f39d-c43d-4dc1-aab8-e37c264880eb" providerId="ADAL" clId="{91C9DCFA-E64E-4208-88C8-430F42880896}" dt="2025-04-22T20:15:38.710" v="150" actId="47"/>
        <pc:sldMkLst>
          <pc:docMk/>
          <pc:sldMk cId="1352064200" sldId="1761"/>
        </pc:sldMkLst>
      </pc:sldChg>
      <pc:sldChg chg="addSp delSp modSp mod">
        <pc:chgData name="Juan Carlos Castillo Molina" userId="3321f39d-c43d-4dc1-aab8-e37c264880eb" providerId="ADAL" clId="{91C9DCFA-E64E-4208-88C8-430F42880896}" dt="2025-04-22T16:51:21.309" v="77" actId="20577"/>
        <pc:sldMkLst>
          <pc:docMk/>
          <pc:sldMk cId="318005346" sldId="2311"/>
        </pc:sldMkLst>
        <pc:spChg chg="mod">
          <ac:chgData name="Juan Carlos Castillo Molina" userId="3321f39d-c43d-4dc1-aab8-e37c264880eb" providerId="ADAL" clId="{91C9DCFA-E64E-4208-88C8-430F42880896}" dt="2025-04-22T16:51:11.424" v="73" actId="20577"/>
          <ac:spMkLst>
            <pc:docMk/>
            <pc:sldMk cId="318005346" sldId="2311"/>
            <ac:spMk id="15" creationId="{95C04275-F165-ED49-7636-4A694CE6AAB1}"/>
          </ac:spMkLst>
        </pc:spChg>
        <pc:spChg chg="mod">
          <ac:chgData name="Juan Carlos Castillo Molina" userId="3321f39d-c43d-4dc1-aab8-e37c264880eb" providerId="ADAL" clId="{91C9DCFA-E64E-4208-88C8-430F42880896}" dt="2025-04-22T16:51:21.309" v="77" actId="20577"/>
          <ac:spMkLst>
            <pc:docMk/>
            <pc:sldMk cId="318005346" sldId="2311"/>
            <ac:spMk id="16" creationId="{A1DFD122-5BFF-8BBC-E4F3-A38AE297E0D5}"/>
          </ac:spMkLst>
        </pc:spChg>
      </pc:sldChg>
      <pc:sldChg chg="addSp delSp modSp mod">
        <pc:chgData name="Juan Carlos Castillo Molina" userId="3321f39d-c43d-4dc1-aab8-e37c264880eb" providerId="ADAL" clId="{91C9DCFA-E64E-4208-88C8-430F42880896}" dt="2025-04-22T17:37:52.894" v="99" actId="20577"/>
        <pc:sldMkLst>
          <pc:docMk/>
          <pc:sldMk cId="104138512" sldId="2312"/>
        </pc:sldMkLst>
        <pc:spChg chg="mod">
          <ac:chgData name="Juan Carlos Castillo Molina" userId="3321f39d-c43d-4dc1-aab8-e37c264880eb" providerId="ADAL" clId="{91C9DCFA-E64E-4208-88C8-430F42880896}" dt="2025-04-22T17:37:52.894" v="99" actId="20577"/>
          <ac:spMkLst>
            <pc:docMk/>
            <pc:sldMk cId="104138512" sldId="2312"/>
            <ac:spMk id="3" creationId="{B5B02D86-DEA4-215E-783F-4263A7D29537}"/>
          </ac:spMkLst>
        </pc:spChg>
        <pc:spChg chg="mod">
          <ac:chgData name="Juan Carlos Castillo Molina" userId="3321f39d-c43d-4dc1-aab8-e37c264880eb" providerId="ADAL" clId="{91C9DCFA-E64E-4208-88C8-430F42880896}" dt="2025-04-22T17:29:23.848" v="90" actId="20577"/>
          <ac:spMkLst>
            <pc:docMk/>
            <pc:sldMk cId="104138512" sldId="2312"/>
            <ac:spMk id="15" creationId="{B22AA3DE-CE47-F27A-DC3C-986C384CA947}"/>
          </ac:spMkLst>
        </pc:spChg>
      </pc:sldChg>
      <pc:sldChg chg="addSp delSp modSp mod">
        <pc:chgData name="Juan Carlos Castillo Molina" userId="3321f39d-c43d-4dc1-aab8-e37c264880eb" providerId="ADAL" clId="{91C9DCFA-E64E-4208-88C8-430F42880896}" dt="2025-04-22T17:59:19.287" v="149" actId="20577"/>
        <pc:sldMkLst>
          <pc:docMk/>
          <pc:sldMk cId="2372173353" sldId="2313"/>
        </pc:sldMkLst>
        <pc:spChg chg="mod">
          <ac:chgData name="Juan Carlos Castillo Molina" userId="3321f39d-c43d-4dc1-aab8-e37c264880eb" providerId="ADAL" clId="{91C9DCFA-E64E-4208-88C8-430F42880896}" dt="2025-04-22T17:59:19.287" v="149" actId="20577"/>
          <ac:spMkLst>
            <pc:docMk/>
            <pc:sldMk cId="2372173353" sldId="2313"/>
            <ac:spMk id="6" creationId="{F3302E7D-A604-8B97-76FD-70955570A7D3}"/>
          </ac:spMkLst>
        </pc:spChg>
      </pc:sldChg>
      <pc:sldChg chg="addSp delSp modSp mod">
        <pc:chgData name="Juan Carlos Castillo Molina" userId="3321f39d-c43d-4dc1-aab8-e37c264880eb" providerId="ADAL" clId="{91C9DCFA-E64E-4208-88C8-430F42880896}" dt="2025-04-22T17:41:41.100" v="118" actId="20577"/>
        <pc:sldMkLst>
          <pc:docMk/>
          <pc:sldMk cId="713914744" sldId="2314"/>
        </pc:sldMkLst>
        <pc:spChg chg="mod">
          <ac:chgData name="Juan Carlos Castillo Molina" userId="3321f39d-c43d-4dc1-aab8-e37c264880eb" providerId="ADAL" clId="{91C9DCFA-E64E-4208-88C8-430F42880896}" dt="2025-04-22T17:41:41.100"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5DC75EE1-B049-4AE4-9D58-1912ED5CC7FE}"/>
    <pc:docChg chg="undo custSel modSld">
      <pc:chgData name="Juan Carlos Castillo Molina" userId="3321f39d-c43d-4dc1-aab8-e37c264880eb" providerId="ADAL" clId="{5DC75EE1-B049-4AE4-9D58-1912ED5CC7FE}" dt="2025-04-29T18:09:25.081" v="32" actId="14100"/>
      <pc:docMkLst>
        <pc:docMk/>
      </pc:docMkLst>
    </pc:docChg>
  </pc:docChgLst>
  <pc:docChgLst>
    <pc:chgData name="Juan Carlos Castillo Molina" userId="3321f39d-c43d-4dc1-aab8-e37c264880eb" providerId="ADAL" clId="{814A2DFB-A0CC-48E6-91AF-436E83298E68}"/>
    <pc:docChg chg="undo redo custSel modSld">
      <pc:chgData name="Juan Carlos Castillo Molina" userId="3321f39d-c43d-4dc1-aab8-e37c264880eb" providerId="ADAL" clId="{814A2DFB-A0CC-48E6-91AF-436E83298E68}" dt="2025-07-01T19:27:24.405" v="77" actId="20577"/>
      <pc:docMkLst>
        <pc:docMk/>
      </pc:docMkLst>
      <pc:sldChg chg="modSp mod">
        <pc:chgData name="Juan Carlos Castillo Molina" userId="3321f39d-c43d-4dc1-aab8-e37c264880eb" providerId="ADAL" clId="{814A2DFB-A0CC-48E6-91AF-436E83298E68}" dt="2025-07-01T18:45:05.197" v="3" actId="20577"/>
        <pc:sldMkLst>
          <pc:docMk/>
          <pc:sldMk cId="2794951255" sldId="1750"/>
        </pc:sldMkLst>
        <pc:spChg chg="mod">
          <ac:chgData name="Juan Carlos Castillo Molina" userId="3321f39d-c43d-4dc1-aab8-e37c264880eb" providerId="ADAL" clId="{814A2DFB-A0CC-48E6-91AF-436E83298E68}" dt="2025-07-01T18:45:05.197"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814A2DFB-A0CC-48E6-91AF-436E83298E68}" dt="2025-07-01T19:27:24.405" v="77" actId="20577"/>
        <pc:sldMkLst>
          <pc:docMk/>
          <pc:sldMk cId="297164748" sldId="1758"/>
        </pc:sldMkLst>
        <pc:spChg chg="mod">
          <ac:chgData name="Juan Carlos Castillo Molina" userId="3321f39d-c43d-4dc1-aab8-e37c264880eb" providerId="ADAL" clId="{814A2DFB-A0CC-48E6-91AF-436E83298E68}" dt="2025-07-01T19:27:24.405" v="77" actId="20577"/>
          <ac:spMkLst>
            <pc:docMk/>
            <pc:sldMk cId="297164748" sldId="1758"/>
            <ac:spMk id="7" creationId="{CBB9D1AF-06A1-7CF2-9307-6F2C9FEA5A12}"/>
          </ac:spMkLst>
        </pc:spChg>
        <pc:graphicFrameChg chg="del">
          <ac:chgData name="Juan Carlos Castillo Molina" userId="3321f39d-c43d-4dc1-aab8-e37c264880eb" providerId="ADAL" clId="{814A2DFB-A0CC-48E6-91AF-436E83298E68}" dt="2025-07-01T19:26:02.046" v="69" actId="478"/>
          <ac:graphicFrameMkLst>
            <pc:docMk/>
            <pc:sldMk cId="297164748" sldId="1758"/>
            <ac:graphicFrameMk id="3" creationId="{CC7C3D41-2494-272F-1B19-A4E6D361E582}"/>
          </ac:graphicFrameMkLst>
        </pc:graphicFrameChg>
        <pc:graphicFrameChg chg="add mod modGraphic">
          <ac:chgData name="Juan Carlos Castillo Molina" userId="3321f39d-c43d-4dc1-aab8-e37c264880eb" providerId="ADAL" clId="{814A2DFB-A0CC-48E6-91AF-436E83298E68}" dt="2025-07-01T19:27:13.082" v="73" actId="14100"/>
          <ac:graphicFrameMkLst>
            <pc:docMk/>
            <pc:sldMk cId="297164748" sldId="1758"/>
            <ac:graphicFrameMk id="8" creationId="{E3312148-9463-55E3-184F-17816170B33F}"/>
          </ac:graphicFrameMkLst>
        </pc:graphicFrameChg>
      </pc:sldChg>
      <pc:sldChg chg="addSp delSp modSp mod">
        <pc:chgData name="Juan Carlos Castillo Molina" userId="3321f39d-c43d-4dc1-aab8-e37c264880eb" providerId="ADAL" clId="{814A2DFB-A0CC-48E6-91AF-436E83298E68}" dt="2025-07-01T18:46:24.754" v="11" actId="20577"/>
        <pc:sldMkLst>
          <pc:docMk/>
          <pc:sldMk cId="318005346" sldId="2311"/>
        </pc:sldMkLst>
        <pc:spChg chg="mod">
          <ac:chgData name="Juan Carlos Castillo Molina" userId="3321f39d-c43d-4dc1-aab8-e37c264880eb" providerId="ADAL" clId="{814A2DFB-A0CC-48E6-91AF-436E83298E68}" dt="2025-07-01T18:46:24.754" v="11" actId="20577"/>
          <ac:spMkLst>
            <pc:docMk/>
            <pc:sldMk cId="318005346" sldId="2311"/>
            <ac:spMk id="16" creationId="{A1DFD122-5BFF-8BBC-E4F3-A38AE297E0D5}"/>
          </ac:spMkLst>
        </pc:spChg>
        <pc:graphicFrameChg chg="add mod modGraphic">
          <ac:chgData name="Juan Carlos Castillo Molina" userId="3321f39d-c43d-4dc1-aab8-e37c264880eb" providerId="ADAL" clId="{814A2DFB-A0CC-48E6-91AF-436E83298E68}" dt="2025-07-01T18:46:21.682" v="7" actId="14100"/>
          <ac:graphicFrameMkLst>
            <pc:docMk/>
            <pc:sldMk cId="318005346" sldId="2311"/>
            <ac:graphicFrameMk id="2" creationId="{8011BCE5-F923-3629-7D69-E676A0640F62}"/>
          </ac:graphicFrameMkLst>
        </pc:graphicFrameChg>
        <pc:graphicFrameChg chg="del">
          <ac:chgData name="Juan Carlos Castillo Molina" userId="3321f39d-c43d-4dc1-aab8-e37c264880eb" providerId="ADAL" clId="{814A2DFB-A0CC-48E6-91AF-436E83298E68}" dt="2025-07-01T18:45:08.958" v="4" actId="478"/>
          <ac:graphicFrameMkLst>
            <pc:docMk/>
            <pc:sldMk cId="318005346" sldId="2311"/>
            <ac:graphicFrameMk id="3" creationId="{ECB52DDA-3E87-2820-D434-CBF5AA800F67}"/>
          </ac:graphicFrameMkLst>
        </pc:graphicFrameChg>
      </pc:sldChg>
      <pc:sldChg chg="addSp delSp modSp mod">
        <pc:chgData name="Juan Carlos Castillo Molina" userId="3321f39d-c43d-4dc1-aab8-e37c264880eb" providerId="ADAL" clId="{814A2DFB-A0CC-48E6-91AF-436E83298E68}" dt="2025-07-01T19:11:28.648" v="52" actId="20577"/>
        <pc:sldMkLst>
          <pc:docMk/>
          <pc:sldMk cId="104138512" sldId="2312"/>
        </pc:sldMkLst>
        <pc:spChg chg="mod">
          <ac:chgData name="Juan Carlos Castillo Molina" userId="3321f39d-c43d-4dc1-aab8-e37c264880eb" providerId="ADAL" clId="{814A2DFB-A0CC-48E6-91AF-436E83298E68}" dt="2025-07-01T19:11:28.648" v="52" actId="20577"/>
          <ac:spMkLst>
            <pc:docMk/>
            <pc:sldMk cId="104138512" sldId="2312"/>
            <ac:spMk id="3" creationId="{B5B02D86-DEA4-215E-783F-4263A7D29537}"/>
          </ac:spMkLst>
        </pc:spChg>
        <pc:spChg chg="mod">
          <ac:chgData name="Juan Carlos Castillo Molina" userId="3321f39d-c43d-4dc1-aab8-e37c264880eb" providerId="ADAL" clId="{814A2DFB-A0CC-48E6-91AF-436E83298E68}" dt="2025-07-01T19:00:41.551" v="37" actId="20577"/>
          <ac:spMkLst>
            <pc:docMk/>
            <pc:sldMk cId="104138512" sldId="2312"/>
            <ac:spMk id="15" creationId="{B22AA3DE-CE47-F27A-DC3C-986C384CA947}"/>
          </ac:spMkLst>
        </pc:spChg>
        <pc:graphicFrameChg chg="del">
          <ac:chgData name="Juan Carlos Castillo Molina" userId="3321f39d-c43d-4dc1-aab8-e37c264880eb" providerId="ADAL" clId="{814A2DFB-A0CC-48E6-91AF-436E83298E68}" dt="2025-07-01T18:56:55.672" v="22" actId="478"/>
          <ac:graphicFrameMkLst>
            <pc:docMk/>
            <pc:sldMk cId="104138512" sldId="2312"/>
            <ac:graphicFrameMk id="4" creationId="{75EF0879-2B20-16BB-77C5-DAF69EF5D45A}"/>
          </ac:graphicFrameMkLst>
        </pc:graphicFrameChg>
        <pc:graphicFrameChg chg="add del">
          <ac:chgData name="Juan Carlos Castillo Molina" userId="3321f39d-c43d-4dc1-aab8-e37c264880eb" providerId="ADAL" clId="{814A2DFB-A0CC-48E6-91AF-436E83298E68}" dt="2025-07-01T19:00:40.787" v="35" actId="478"/>
          <ac:graphicFrameMkLst>
            <pc:docMk/>
            <pc:sldMk cId="104138512" sldId="2312"/>
            <ac:graphicFrameMk id="5" creationId="{F43BF7B5-F3B7-2D47-6C4F-3FBBE3EFD003}"/>
          </ac:graphicFrameMkLst>
        </pc:graphicFrameChg>
        <pc:graphicFrameChg chg="add mod modGraphic">
          <ac:chgData name="Juan Carlos Castillo Molina" userId="3321f39d-c43d-4dc1-aab8-e37c264880eb" providerId="ADAL" clId="{814A2DFB-A0CC-48E6-91AF-436E83298E68}" dt="2025-07-01T19:01:02.149" v="43" actId="14100"/>
          <ac:graphicFrameMkLst>
            <pc:docMk/>
            <pc:sldMk cId="104138512" sldId="2312"/>
            <ac:graphicFrameMk id="6" creationId="{33BAD647-8FD9-1C1B-4C9A-7E9856FD8BDF}"/>
          </ac:graphicFrameMkLst>
        </pc:graphicFrameChg>
        <pc:graphicFrameChg chg="add mod modGraphic">
          <ac:chgData name="Juan Carlos Castillo Molina" userId="3321f39d-c43d-4dc1-aab8-e37c264880eb" providerId="ADAL" clId="{814A2DFB-A0CC-48E6-91AF-436E83298E68}" dt="2025-07-01T19:11:23.508" v="48" actId="14100"/>
          <ac:graphicFrameMkLst>
            <pc:docMk/>
            <pc:sldMk cId="104138512" sldId="2312"/>
            <ac:graphicFrameMk id="16" creationId="{496D2217-8C21-2C39-FC2B-92D3814E3037}"/>
          </ac:graphicFrameMkLst>
        </pc:graphicFrameChg>
      </pc:sldChg>
      <pc:sldChg chg="addSp delSp modSp mod">
        <pc:chgData name="Juan Carlos Castillo Molina" userId="3321f39d-c43d-4dc1-aab8-e37c264880eb" providerId="ADAL" clId="{814A2DFB-A0CC-48E6-91AF-436E83298E68}" dt="2025-07-01T18:54:24.661" v="21" actId="20577"/>
        <pc:sldMkLst>
          <pc:docMk/>
          <pc:sldMk cId="2372173353" sldId="2313"/>
        </pc:sldMkLst>
        <pc:spChg chg="mod">
          <ac:chgData name="Juan Carlos Castillo Molina" userId="3321f39d-c43d-4dc1-aab8-e37c264880eb" providerId="ADAL" clId="{814A2DFB-A0CC-48E6-91AF-436E83298E68}" dt="2025-07-01T18:54:24.661" v="21" actId="20577"/>
          <ac:spMkLst>
            <pc:docMk/>
            <pc:sldMk cId="2372173353" sldId="2313"/>
            <ac:spMk id="6" creationId="{F3302E7D-A604-8B97-76FD-70955570A7D3}"/>
          </ac:spMkLst>
        </pc:spChg>
        <pc:graphicFrameChg chg="del">
          <ac:chgData name="Juan Carlos Castillo Molina" userId="3321f39d-c43d-4dc1-aab8-e37c264880eb" providerId="ADAL" clId="{814A2DFB-A0CC-48E6-91AF-436E83298E68}" dt="2025-07-01T18:46:29.325" v="12" actId="478"/>
          <ac:graphicFrameMkLst>
            <pc:docMk/>
            <pc:sldMk cId="2372173353" sldId="2313"/>
            <ac:graphicFrameMk id="2" creationId="{2FEE85C5-CDBF-8B61-7EAC-1CAF0C04799F}"/>
          </ac:graphicFrameMkLst>
        </pc:graphicFrameChg>
        <pc:graphicFrameChg chg="add mod modGraphic">
          <ac:chgData name="Juan Carlos Castillo Molina" userId="3321f39d-c43d-4dc1-aab8-e37c264880eb" providerId="ADAL" clId="{814A2DFB-A0CC-48E6-91AF-436E83298E68}" dt="2025-07-01T18:54:20.355" v="17" actId="14100"/>
          <ac:graphicFrameMkLst>
            <pc:docMk/>
            <pc:sldMk cId="2372173353" sldId="2313"/>
            <ac:graphicFrameMk id="3" creationId="{51240413-206F-73DD-3C30-63E317F4EF96}"/>
          </ac:graphicFrameMkLst>
        </pc:graphicFrameChg>
      </pc:sldChg>
      <pc:sldChg chg="addSp delSp modSp mod">
        <pc:chgData name="Juan Carlos Castillo Molina" userId="3321f39d-c43d-4dc1-aab8-e37c264880eb" providerId="ADAL" clId="{814A2DFB-A0CC-48E6-91AF-436E83298E68}" dt="2025-07-01T19:25:56.791" v="68" actId="20577"/>
        <pc:sldMkLst>
          <pc:docMk/>
          <pc:sldMk cId="713914744" sldId="2314"/>
        </pc:sldMkLst>
        <pc:spChg chg="mod">
          <ac:chgData name="Juan Carlos Castillo Molina" userId="3321f39d-c43d-4dc1-aab8-e37c264880eb" providerId="ADAL" clId="{814A2DFB-A0CC-48E6-91AF-436E83298E68}" dt="2025-07-01T19:25:56.791" v="68" actId="20577"/>
          <ac:spMkLst>
            <pc:docMk/>
            <pc:sldMk cId="713914744" sldId="2314"/>
            <ac:spMk id="3" creationId="{2CFAD029-EDB6-14F2-E899-880B10452358}"/>
          </ac:spMkLst>
        </pc:spChg>
        <pc:graphicFrameChg chg="add mod modGraphic">
          <ac:chgData name="Juan Carlos Castillo Molina" userId="3321f39d-c43d-4dc1-aab8-e37c264880eb" providerId="ADAL" clId="{814A2DFB-A0CC-48E6-91AF-436E83298E68}" dt="2025-07-01T19:25:33.672" v="58" actId="14100"/>
          <ac:graphicFrameMkLst>
            <pc:docMk/>
            <pc:sldMk cId="713914744" sldId="2314"/>
            <ac:graphicFrameMk id="4" creationId="{4F935762-2775-765E-8677-5ECC3ED01C31}"/>
          </ac:graphicFrameMkLst>
        </pc:graphicFrameChg>
        <pc:graphicFrameChg chg="add mod">
          <ac:chgData name="Juan Carlos Castillo Molina" userId="3321f39d-c43d-4dc1-aab8-e37c264880eb" providerId="ADAL" clId="{814A2DFB-A0CC-48E6-91AF-436E83298E68}" dt="2025-07-01T19:25:53.350" v="64" actId="14100"/>
          <ac:graphicFrameMkLst>
            <pc:docMk/>
            <pc:sldMk cId="713914744" sldId="2314"/>
            <ac:graphicFrameMk id="5" creationId="{7C91938B-C033-45A8-B772-192C7F469E4B}"/>
          </ac:graphicFrameMkLst>
        </pc:graphicFrameChg>
        <pc:graphicFrameChg chg="del">
          <ac:chgData name="Juan Carlos Castillo Molina" userId="3321f39d-c43d-4dc1-aab8-e37c264880eb" providerId="ADAL" clId="{814A2DFB-A0CC-48E6-91AF-436E83298E68}" dt="2025-07-01T19:25:18.242" v="53" actId="478"/>
          <ac:graphicFrameMkLst>
            <pc:docMk/>
            <pc:sldMk cId="713914744" sldId="2314"/>
            <ac:graphicFrameMk id="6" creationId="{6D13C5D6-730C-009D-777F-3FBAE6F5B14D}"/>
          </ac:graphicFrameMkLst>
        </pc:graphicFrameChg>
        <pc:graphicFrameChg chg="del">
          <ac:chgData name="Juan Carlos Castillo Molina" userId="3321f39d-c43d-4dc1-aab8-e37c264880eb" providerId="ADAL" clId="{814A2DFB-A0CC-48E6-91AF-436E83298E68}" dt="2025-07-01T19:25:35.744" v="59" actId="478"/>
          <ac:graphicFrameMkLst>
            <pc:docMk/>
            <pc:sldMk cId="713914744" sldId="2314"/>
            <ac:graphicFrameMk id="7" creationId="{7C91938B-C033-45A8-B772-192C7F469E4B}"/>
          </ac:graphicFrameMkLst>
        </pc:graphicFrameChg>
      </pc:sldChg>
    </pc:docChg>
  </pc:docChgLst>
  <pc:docChgLst>
    <pc:chgData name="Juan Carlos Castillo Molina" userId="3321f39d-c43d-4dc1-aab8-e37c264880eb" providerId="ADAL" clId="{E8C2080D-0985-4399-B56A-7BF33EF02DCF}"/>
    <pc:docChg chg="custSel modSld">
      <pc:chgData name="Juan Carlos Castillo Molina" userId="3321f39d-c43d-4dc1-aab8-e37c264880eb" providerId="ADAL" clId="{E8C2080D-0985-4399-B56A-7BF33EF02DCF}" dt="2025-05-06T18:30:05.092" v="161" actId="1076"/>
      <pc:docMkLst>
        <pc:docMk/>
      </pc:docMkLst>
      <pc:sldChg chg="modSp mod">
        <pc:chgData name="Juan Carlos Castillo Molina" userId="3321f39d-c43d-4dc1-aab8-e37c264880eb" providerId="ADAL" clId="{E8C2080D-0985-4399-B56A-7BF33EF02DCF}" dt="2025-05-06T17:08:14.481" v="11" actId="20577"/>
        <pc:sldMkLst>
          <pc:docMk/>
          <pc:sldMk cId="2794951255" sldId="1750"/>
        </pc:sldMkLst>
        <pc:spChg chg="mod">
          <ac:chgData name="Juan Carlos Castillo Molina" userId="3321f39d-c43d-4dc1-aab8-e37c264880eb" providerId="ADAL" clId="{E8C2080D-0985-4399-B56A-7BF33EF02DCF}" dt="2025-05-06T17:08:14.481" v="11" actId="20577"/>
          <ac:spMkLst>
            <pc:docMk/>
            <pc:sldMk cId="2794951255" sldId="1750"/>
            <ac:spMk id="7" creationId="{3071343C-7329-FA2B-6A24-367A0C259788}"/>
          </ac:spMkLst>
        </pc:spChg>
      </pc:sldChg>
      <pc:sldChg chg="addSp delSp modSp mod">
        <pc:chgData name="Juan Carlos Castillo Molina" userId="3321f39d-c43d-4dc1-aab8-e37c264880eb" providerId="ADAL" clId="{E8C2080D-0985-4399-B56A-7BF33EF02DCF}" dt="2025-05-06T18:25:56.301" v="133" actId="20577"/>
        <pc:sldMkLst>
          <pc:docMk/>
          <pc:sldMk cId="297164748" sldId="1758"/>
        </pc:sldMkLst>
        <pc:spChg chg="mod">
          <ac:chgData name="Juan Carlos Castillo Molina" userId="3321f39d-c43d-4dc1-aab8-e37c264880eb" providerId="ADAL" clId="{E8C2080D-0985-4399-B56A-7BF33EF02DCF}" dt="2025-05-06T18:25:56.301" v="133" actId="20577"/>
          <ac:spMkLst>
            <pc:docMk/>
            <pc:sldMk cId="297164748" sldId="1758"/>
            <ac:spMk id="7" creationId="{CBB9D1AF-06A1-7CF2-9307-6F2C9FEA5A12}"/>
          </ac:spMkLst>
        </pc:spChg>
      </pc:sldChg>
      <pc:sldChg chg="addSp delSp modSp mod">
        <pc:chgData name="Juan Carlos Castillo Molina" userId="3321f39d-c43d-4dc1-aab8-e37c264880eb" providerId="ADAL" clId="{E8C2080D-0985-4399-B56A-7BF33EF02DCF}" dt="2025-05-06T17:09:09.828" v="40" actId="20577"/>
        <pc:sldMkLst>
          <pc:docMk/>
          <pc:sldMk cId="318005346" sldId="2311"/>
        </pc:sldMkLst>
        <pc:spChg chg="mod">
          <ac:chgData name="Juan Carlos Castillo Molina" userId="3321f39d-c43d-4dc1-aab8-e37c264880eb" providerId="ADAL" clId="{E8C2080D-0985-4399-B56A-7BF33EF02DCF}" dt="2025-05-06T17:08:25.680" v="16" actId="20577"/>
          <ac:spMkLst>
            <pc:docMk/>
            <pc:sldMk cId="318005346" sldId="2311"/>
            <ac:spMk id="15" creationId="{95C04275-F165-ED49-7636-4A694CE6AAB1}"/>
          </ac:spMkLst>
        </pc:spChg>
        <pc:spChg chg="mod">
          <ac:chgData name="Juan Carlos Castillo Molina" userId="3321f39d-c43d-4dc1-aab8-e37c264880eb" providerId="ADAL" clId="{E8C2080D-0985-4399-B56A-7BF33EF02DCF}" dt="2025-05-06T17:09:09.828" v="40" actId="20577"/>
          <ac:spMkLst>
            <pc:docMk/>
            <pc:sldMk cId="318005346" sldId="2311"/>
            <ac:spMk id="16" creationId="{A1DFD122-5BFF-8BBC-E4F3-A38AE297E0D5}"/>
          </ac:spMkLst>
        </pc:spChg>
      </pc:sldChg>
      <pc:sldChg chg="addSp delSp modSp mod">
        <pc:chgData name="Juan Carlos Castillo Molina" userId="3321f39d-c43d-4dc1-aab8-e37c264880eb" providerId="ADAL" clId="{E8C2080D-0985-4399-B56A-7BF33EF02DCF}" dt="2025-05-06T18:30:05.092" v="161" actId="1076"/>
        <pc:sldMkLst>
          <pc:docMk/>
          <pc:sldMk cId="104138512" sldId="2312"/>
        </pc:sldMkLst>
        <pc:spChg chg="mod">
          <ac:chgData name="Juan Carlos Castillo Molina" userId="3321f39d-c43d-4dc1-aab8-e37c264880eb" providerId="ADAL" clId="{E8C2080D-0985-4399-B56A-7BF33EF02DCF}" dt="2025-05-06T18:20:23.853" v="74" actId="20577"/>
          <ac:spMkLst>
            <pc:docMk/>
            <pc:sldMk cId="104138512" sldId="2312"/>
            <ac:spMk id="3" creationId="{B5B02D86-DEA4-215E-783F-4263A7D29537}"/>
          </ac:spMkLst>
        </pc:spChg>
        <pc:spChg chg="mod">
          <ac:chgData name="Juan Carlos Castillo Molina" userId="3321f39d-c43d-4dc1-aab8-e37c264880eb" providerId="ADAL" clId="{E8C2080D-0985-4399-B56A-7BF33EF02DCF}" dt="2025-05-06T18:18:10.585" v="49" actId="20577"/>
          <ac:spMkLst>
            <pc:docMk/>
            <pc:sldMk cId="104138512" sldId="2312"/>
            <ac:spMk id="15" creationId="{B22AA3DE-CE47-F27A-DC3C-986C384CA947}"/>
          </ac:spMkLst>
        </pc:spChg>
      </pc:sldChg>
      <pc:sldChg chg="addSp delSp modSp mod">
        <pc:chgData name="Juan Carlos Castillo Molina" userId="3321f39d-c43d-4dc1-aab8-e37c264880eb" providerId="ADAL" clId="{E8C2080D-0985-4399-B56A-7BF33EF02DCF}" dt="2025-05-06T18:27:37.180" v="154" actId="20577"/>
        <pc:sldMkLst>
          <pc:docMk/>
          <pc:sldMk cId="2372173353" sldId="2313"/>
        </pc:sldMkLst>
        <pc:spChg chg="mod">
          <ac:chgData name="Juan Carlos Castillo Molina" userId="3321f39d-c43d-4dc1-aab8-e37c264880eb" providerId="ADAL" clId="{E8C2080D-0985-4399-B56A-7BF33EF02DCF}" dt="2025-05-06T18:27:37.180" v="154" actId="20577"/>
          <ac:spMkLst>
            <pc:docMk/>
            <pc:sldMk cId="2372173353" sldId="2313"/>
            <ac:spMk id="6" creationId="{F3302E7D-A604-8B97-76FD-70955570A7D3}"/>
          </ac:spMkLst>
        </pc:spChg>
      </pc:sldChg>
      <pc:sldChg chg="addSp delSp modSp mod">
        <pc:chgData name="Juan Carlos Castillo Molina" userId="3321f39d-c43d-4dc1-aab8-e37c264880eb" providerId="ADAL" clId="{E8C2080D-0985-4399-B56A-7BF33EF02DCF}" dt="2025-05-06T18:24:10.125" v="104" actId="20577"/>
        <pc:sldMkLst>
          <pc:docMk/>
          <pc:sldMk cId="713914744" sldId="2314"/>
        </pc:sldMkLst>
        <pc:spChg chg="mod">
          <ac:chgData name="Juan Carlos Castillo Molina" userId="3321f39d-c43d-4dc1-aab8-e37c264880eb" providerId="ADAL" clId="{E8C2080D-0985-4399-B56A-7BF33EF02DCF}" dt="2025-05-06T18:24:10.125" v="104" actId="20577"/>
          <ac:spMkLst>
            <pc:docMk/>
            <pc:sldMk cId="713914744" sldId="2314"/>
            <ac:spMk id="3" creationId="{2CFAD029-EDB6-14F2-E899-880B10452358}"/>
          </ac:spMkLst>
        </pc:spChg>
      </pc:sldChg>
    </pc:docChg>
  </pc:docChgLst>
  <pc:docChgLst>
    <pc:chgData name="Juan Carlos Castillo Molina" userId="3321f39d-c43d-4dc1-aab8-e37c264880eb" providerId="ADAL" clId="{1E6C74B7-6B86-4405-8282-2FE8AB2ED110}"/>
    <pc:docChg chg="custSel modSld">
      <pc:chgData name="Juan Carlos Castillo Molina" userId="3321f39d-c43d-4dc1-aab8-e37c264880eb" providerId="ADAL" clId="{1E6C74B7-6B86-4405-8282-2FE8AB2ED110}" dt="2025-06-10T18:43:17.186" v="67" actId="1076"/>
      <pc:docMkLst>
        <pc:docMk/>
      </pc:docMkLst>
      <pc:sldChg chg="modSp mod">
        <pc:chgData name="Juan Carlos Castillo Molina" userId="3321f39d-c43d-4dc1-aab8-e37c264880eb" providerId="ADAL" clId="{1E6C74B7-6B86-4405-8282-2FE8AB2ED110}" dt="2025-06-10T18:20:41.515" v="7" actId="20577"/>
        <pc:sldMkLst>
          <pc:docMk/>
          <pc:sldMk cId="2794951255" sldId="1750"/>
        </pc:sldMkLst>
        <pc:spChg chg="mod">
          <ac:chgData name="Juan Carlos Castillo Molina" userId="3321f39d-c43d-4dc1-aab8-e37c264880eb" providerId="ADAL" clId="{1E6C74B7-6B86-4405-8282-2FE8AB2ED110}" dt="2025-06-10T18:20:41.515" v="7" actId="20577"/>
          <ac:spMkLst>
            <pc:docMk/>
            <pc:sldMk cId="2794951255" sldId="1750"/>
            <ac:spMk id="7" creationId="{3071343C-7329-FA2B-6A24-367A0C259788}"/>
          </ac:spMkLst>
        </pc:spChg>
      </pc:sldChg>
      <pc:sldChg chg="addSp delSp modSp mod">
        <pc:chgData name="Juan Carlos Castillo Molina" userId="3321f39d-c43d-4dc1-aab8-e37c264880eb" providerId="ADAL" clId="{1E6C74B7-6B86-4405-8282-2FE8AB2ED110}" dt="2025-06-10T18:39:42.865" v="50" actId="20577"/>
        <pc:sldMkLst>
          <pc:docMk/>
          <pc:sldMk cId="297164748" sldId="1758"/>
        </pc:sldMkLst>
        <pc:spChg chg="mod">
          <ac:chgData name="Juan Carlos Castillo Molina" userId="3321f39d-c43d-4dc1-aab8-e37c264880eb" providerId="ADAL" clId="{1E6C74B7-6B86-4405-8282-2FE8AB2ED110}" dt="2025-06-10T18:39:42.865" v="50" actId="20577"/>
          <ac:spMkLst>
            <pc:docMk/>
            <pc:sldMk cId="297164748" sldId="1758"/>
            <ac:spMk id="7" creationId="{CBB9D1AF-06A1-7CF2-9307-6F2C9FEA5A12}"/>
          </ac:spMkLst>
        </pc:spChg>
      </pc:sldChg>
      <pc:sldChg chg="addSp delSp modSp mod">
        <pc:chgData name="Juan Carlos Castillo Molina" userId="3321f39d-c43d-4dc1-aab8-e37c264880eb" providerId="ADAL" clId="{1E6C74B7-6B86-4405-8282-2FE8AB2ED110}" dt="2025-06-10T18:21:13.741" v="13" actId="20577"/>
        <pc:sldMkLst>
          <pc:docMk/>
          <pc:sldMk cId="318005346" sldId="2311"/>
        </pc:sldMkLst>
        <pc:spChg chg="mod">
          <ac:chgData name="Juan Carlos Castillo Molina" userId="3321f39d-c43d-4dc1-aab8-e37c264880eb" providerId="ADAL" clId="{1E6C74B7-6B86-4405-8282-2FE8AB2ED110}" dt="2025-06-10T18:21:13.741" v="13" actId="20577"/>
          <ac:spMkLst>
            <pc:docMk/>
            <pc:sldMk cId="318005346" sldId="2311"/>
            <ac:spMk id="16" creationId="{A1DFD122-5BFF-8BBC-E4F3-A38AE297E0D5}"/>
          </ac:spMkLst>
        </pc:spChg>
      </pc:sldChg>
      <pc:sldChg chg="addSp delSp modSp mod">
        <pc:chgData name="Juan Carlos Castillo Molina" userId="3321f39d-c43d-4dc1-aab8-e37c264880eb" providerId="ADAL" clId="{1E6C74B7-6B86-4405-8282-2FE8AB2ED110}" dt="2025-06-10T18:43:17.186" v="67" actId="1076"/>
        <pc:sldMkLst>
          <pc:docMk/>
          <pc:sldMk cId="104138512" sldId="2312"/>
        </pc:sldMkLst>
        <pc:spChg chg="mod">
          <ac:chgData name="Juan Carlos Castillo Molina" userId="3321f39d-c43d-4dc1-aab8-e37c264880eb" providerId="ADAL" clId="{1E6C74B7-6B86-4405-8282-2FE8AB2ED110}" dt="2025-06-10T18:34:55.172" v="29" actId="20577"/>
          <ac:spMkLst>
            <pc:docMk/>
            <pc:sldMk cId="104138512" sldId="2312"/>
            <ac:spMk id="3" creationId="{B5B02D86-DEA4-215E-783F-4263A7D29537}"/>
          </ac:spMkLst>
        </pc:spChg>
        <pc:spChg chg="mod">
          <ac:chgData name="Juan Carlos Castillo Molina" userId="3321f39d-c43d-4dc1-aab8-e37c264880eb" providerId="ADAL" clId="{1E6C74B7-6B86-4405-8282-2FE8AB2ED110}" dt="2025-06-10T18:32:01.572" v="21" actId="20577"/>
          <ac:spMkLst>
            <pc:docMk/>
            <pc:sldMk cId="104138512" sldId="2312"/>
            <ac:spMk id="15" creationId="{B22AA3DE-CE47-F27A-DC3C-986C384CA947}"/>
          </ac:spMkLst>
        </pc:spChg>
      </pc:sldChg>
      <pc:sldChg chg="addSp delSp modSp mod">
        <pc:chgData name="Juan Carlos Castillo Molina" userId="3321f39d-c43d-4dc1-aab8-e37c264880eb" providerId="ADAL" clId="{1E6C74B7-6B86-4405-8282-2FE8AB2ED110}" dt="2025-06-10T18:41:35.662" v="61" actId="20577"/>
        <pc:sldMkLst>
          <pc:docMk/>
          <pc:sldMk cId="2372173353" sldId="2313"/>
        </pc:sldMkLst>
        <pc:spChg chg="mod">
          <ac:chgData name="Juan Carlos Castillo Molina" userId="3321f39d-c43d-4dc1-aab8-e37c264880eb" providerId="ADAL" clId="{1E6C74B7-6B86-4405-8282-2FE8AB2ED110}" dt="2025-06-10T18:41:35.662" v="61" actId="20577"/>
          <ac:spMkLst>
            <pc:docMk/>
            <pc:sldMk cId="2372173353" sldId="2313"/>
            <ac:spMk id="6" creationId="{F3302E7D-A604-8B97-76FD-70955570A7D3}"/>
          </ac:spMkLst>
        </pc:spChg>
      </pc:sldChg>
      <pc:sldChg chg="addSp delSp modSp mod">
        <pc:chgData name="Juan Carlos Castillo Molina" userId="3321f39d-c43d-4dc1-aab8-e37c264880eb" providerId="ADAL" clId="{1E6C74B7-6B86-4405-8282-2FE8AB2ED110}" dt="2025-06-10T18:38:05.904" v="41" actId="20577"/>
        <pc:sldMkLst>
          <pc:docMk/>
          <pc:sldMk cId="713914744" sldId="2314"/>
        </pc:sldMkLst>
        <pc:spChg chg="mod">
          <ac:chgData name="Juan Carlos Castillo Molina" userId="3321f39d-c43d-4dc1-aab8-e37c264880eb" providerId="ADAL" clId="{1E6C74B7-6B86-4405-8282-2FE8AB2ED110}" dt="2025-06-10T18:38:05.904" v="41" actId="20577"/>
          <ac:spMkLst>
            <pc:docMk/>
            <pc:sldMk cId="713914744" sldId="2314"/>
            <ac:spMk id="3" creationId="{2CFAD029-EDB6-14F2-E899-880B10452358}"/>
          </ac:spMkLst>
        </pc:spChg>
      </pc:sldChg>
    </pc:docChg>
  </pc:docChgLst>
  <pc:docChgLst>
    <pc:chgData name="Juan Carlos Castillo Molina" userId="3321f39d-c43d-4dc1-aab8-e37c264880eb" providerId="ADAL" clId="{95F44196-E748-42B9-A44E-D74E45C4A0F2}"/>
    <pc:docChg chg="undo redo custSel modSld">
      <pc:chgData name="Juan Carlos Castillo Molina" userId="3321f39d-c43d-4dc1-aab8-e37c264880eb" providerId="ADAL" clId="{95F44196-E748-42B9-A44E-D74E45C4A0F2}" dt="2025-05-27T17:07:30.189" v="81" actId="113"/>
      <pc:docMkLst>
        <pc:docMk/>
      </pc:docMkLst>
      <pc:sldChg chg="modSp mod">
        <pc:chgData name="Juan Carlos Castillo Molina" userId="3321f39d-c43d-4dc1-aab8-e37c264880eb" providerId="ADAL" clId="{95F44196-E748-42B9-A44E-D74E45C4A0F2}" dt="2025-05-27T14:50:15.319" v="3" actId="20577"/>
        <pc:sldMkLst>
          <pc:docMk/>
          <pc:sldMk cId="2794951255" sldId="1750"/>
        </pc:sldMkLst>
        <pc:spChg chg="mod">
          <ac:chgData name="Juan Carlos Castillo Molina" userId="3321f39d-c43d-4dc1-aab8-e37c264880eb" providerId="ADAL" clId="{95F44196-E748-42B9-A44E-D74E45C4A0F2}" dt="2025-05-27T14:50:15.31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95F44196-E748-42B9-A44E-D74E45C4A0F2}" dt="2025-05-27T15:00:53.558" v="71" actId="20577"/>
        <pc:sldMkLst>
          <pc:docMk/>
          <pc:sldMk cId="297164748" sldId="1758"/>
        </pc:sldMkLst>
        <pc:spChg chg="mod">
          <ac:chgData name="Juan Carlos Castillo Molina" userId="3321f39d-c43d-4dc1-aab8-e37c264880eb" providerId="ADAL" clId="{95F44196-E748-42B9-A44E-D74E45C4A0F2}" dt="2025-05-27T15:00:53.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95F44196-E748-42B9-A44E-D74E45C4A0F2}" dt="2025-05-27T17:07:30.189" v="81" actId="113"/>
        <pc:sldMkLst>
          <pc:docMk/>
          <pc:sldMk cId="318005346" sldId="2311"/>
        </pc:sldMkLst>
        <pc:spChg chg="mod">
          <ac:chgData name="Juan Carlos Castillo Molina" userId="3321f39d-c43d-4dc1-aab8-e37c264880eb" providerId="ADAL" clId="{95F44196-E748-42B9-A44E-D74E45C4A0F2}" dt="2025-05-27T14:52:01.416" v="24" actId="20577"/>
          <ac:spMkLst>
            <pc:docMk/>
            <pc:sldMk cId="318005346" sldId="2311"/>
            <ac:spMk id="16" creationId="{A1DFD122-5BFF-8BBC-E4F3-A38AE297E0D5}"/>
          </ac:spMkLst>
        </pc:spChg>
      </pc:sldChg>
      <pc:sldChg chg="addSp delSp modSp mod">
        <pc:chgData name="Juan Carlos Castillo Molina" userId="3321f39d-c43d-4dc1-aab8-e37c264880eb" providerId="ADAL" clId="{95F44196-E748-42B9-A44E-D74E45C4A0F2}" dt="2025-05-27T14:55:24.394" v="48" actId="20577"/>
        <pc:sldMkLst>
          <pc:docMk/>
          <pc:sldMk cId="104138512" sldId="2312"/>
        </pc:sldMkLst>
        <pc:spChg chg="mod">
          <ac:chgData name="Juan Carlos Castillo Molina" userId="3321f39d-c43d-4dc1-aab8-e37c264880eb" providerId="ADAL" clId="{95F44196-E748-42B9-A44E-D74E45C4A0F2}" dt="2025-05-27T14:55:24.394" v="48" actId="20577"/>
          <ac:spMkLst>
            <pc:docMk/>
            <pc:sldMk cId="104138512" sldId="2312"/>
            <ac:spMk id="3" creationId="{B5B02D86-DEA4-215E-783F-4263A7D29537}"/>
          </ac:spMkLst>
        </pc:spChg>
        <pc:spChg chg="mod">
          <ac:chgData name="Juan Carlos Castillo Molina" userId="3321f39d-c43d-4dc1-aab8-e37c264880eb" providerId="ADAL" clId="{95F44196-E748-42B9-A44E-D74E45C4A0F2}" dt="2025-05-27T14:52:13.113" v="32" actId="20577"/>
          <ac:spMkLst>
            <pc:docMk/>
            <pc:sldMk cId="104138512" sldId="2312"/>
            <ac:spMk id="15" creationId="{B22AA3DE-CE47-F27A-DC3C-986C384CA947}"/>
          </ac:spMkLst>
        </pc:spChg>
      </pc:sldChg>
      <pc:sldChg chg="addSp delSp modSp mod">
        <pc:chgData name="Juan Carlos Castillo Molina" userId="3321f39d-c43d-4dc1-aab8-e37c264880eb" providerId="ADAL" clId="{95F44196-E748-42B9-A44E-D74E45C4A0F2}" dt="2025-05-27T14:51:09.605" v="14" actId="1076"/>
        <pc:sldMkLst>
          <pc:docMk/>
          <pc:sldMk cId="2372173353" sldId="2313"/>
        </pc:sldMkLst>
        <pc:spChg chg="mod">
          <ac:chgData name="Juan Carlos Castillo Molina" userId="3321f39d-c43d-4dc1-aab8-e37c264880eb" providerId="ADAL" clId="{95F44196-E748-42B9-A44E-D74E45C4A0F2}" dt="2025-05-27T14:51:02.974" v="13" actId="20577"/>
          <ac:spMkLst>
            <pc:docMk/>
            <pc:sldMk cId="2372173353" sldId="2313"/>
            <ac:spMk id="6" creationId="{F3302E7D-A604-8B97-76FD-70955570A7D3}"/>
          </ac:spMkLst>
        </pc:spChg>
      </pc:sldChg>
      <pc:sldChg chg="addSp delSp modSp mod">
        <pc:chgData name="Juan Carlos Castillo Molina" userId="3321f39d-c43d-4dc1-aab8-e37c264880eb" providerId="ADAL" clId="{95F44196-E748-42B9-A44E-D74E45C4A0F2}" dt="2025-05-27T14:59:19.704" v="62" actId="20577"/>
        <pc:sldMkLst>
          <pc:docMk/>
          <pc:sldMk cId="713914744" sldId="2314"/>
        </pc:sldMkLst>
        <pc:spChg chg="mod">
          <ac:chgData name="Juan Carlos Castillo Molina" userId="3321f39d-c43d-4dc1-aab8-e37c264880eb" providerId="ADAL" clId="{95F44196-E748-42B9-A44E-D74E45C4A0F2}" dt="2025-05-27T14:59:19.704" v="62" actId="20577"/>
          <ac:spMkLst>
            <pc:docMk/>
            <pc:sldMk cId="713914744" sldId="2314"/>
            <ac:spMk id="3" creationId="{2CFAD029-EDB6-14F2-E899-880B10452358}"/>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ADDA-4220-9319-0018F50EB7FD}"/>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ADDA-4220-9319-0018F50EB7FD}"/>
              </c:ext>
            </c:extLst>
          </c:dPt>
          <c:dPt>
            <c:idx val="2"/>
            <c:invertIfNegative val="0"/>
            <c:bubble3D val="0"/>
            <c:spPr>
              <a:solidFill>
                <a:srgbClr val="92D050"/>
              </a:solidFill>
              <a:ln>
                <a:noFill/>
              </a:ln>
              <a:effectLst/>
            </c:spPr>
            <c:extLst>
              <c:ext xmlns:c16="http://schemas.microsoft.com/office/drawing/2014/chart" uri="{C3380CC4-5D6E-409C-BE32-E72D297353CC}">
                <c16:uniqueId val="{00000004-ADDA-4220-9319-0018F50EB7FD}"/>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DDA-4220-9319-0018F50EB7FD}"/>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DDA-4220-9319-0018F50EB7FD}"/>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DDA-4220-9319-0018F50EB7F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2022-2023</c:v>
                </c:pt>
                <c:pt idx="1">
                  <c:v> 2023-2024 </c:v>
                </c:pt>
                <c:pt idx="2">
                  <c:v> 2024-2025 </c:v>
                </c:pt>
              </c:strCache>
            </c:strRef>
          </c:cat>
          <c:val>
            <c:numRef>
              <c:f>'Diap 6'!$P$185:$R$185</c:f>
              <c:numCache>
                <c:formatCode>_(* #,##0.00_);_(* \(#,##0.00\);_(* "-"??_);_(@_)</c:formatCode>
                <c:ptCount val="3"/>
                <c:pt idx="0">
                  <c:v>248.15</c:v>
                </c:pt>
                <c:pt idx="1">
                  <c:v>224.74</c:v>
                </c:pt>
                <c:pt idx="2">
                  <c:v>301.39999999999998</c:v>
                </c:pt>
              </c:numCache>
            </c:numRef>
          </c:val>
          <c:extLst>
            <c:ext xmlns:c16="http://schemas.microsoft.com/office/drawing/2014/chart" uri="{C3380CC4-5D6E-409C-BE32-E72D297353CC}">
              <c16:uniqueId val="{00000005-ADDA-4220-9319-0018F50EB7FD}"/>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2022-2023</c:v>
                </c:pt>
                <c:pt idx="1">
                  <c:v> 2023-2024 </c:v>
                </c:pt>
                <c:pt idx="2">
                  <c:v> 2024-2025 </c:v>
                </c:pt>
              </c:strCache>
            </c:strRef>
          </c:cat>
          <c:val>
            <c:numRef>
              <c:f>'Diap 6'!$P$186:$R$186</c:f>
              <c:numCache>
                <c:formatCode>_(* #,##0.00_);_(* \(#,##0.00\);_(* "-"??_);_(@_)</c:formatCode>
                <c:ptCount val="3"/>
                <c:pt idx="0">
                  <c:v>2328.67</c:v>
                </c:pt>
                <c:pt idx="1">
                  <c:v>1930.72</c:v>
                </c:pt>
                <c:pt idx="2">
                  <c:v>3130.06</c:v>
                </c:pt>
              </c:numCache>
            </c:numRef>
          </c:val>
          <c:smooth val="0"/>
          <c:extLst>
            <c:ext xmlns:c16="http://schemas.microsoft.com/office/drawing/2014/chart" uri="{C3380CC4-5D6E-409C-BE32-E72D297353CC}">
              <c16:uniqueId val="{00000006-ADDA-4220-9319-0018F50EB7FD}"/>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1/7/2025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6</a:t>
            </a:fld>
            <a:endParaRPr lang="es-CR"/>
          </a:p>
        </p:txBody>
      </p:sp>
    </p:spTree>
    <p:extLst>
      <p:ext uri="{BB962C8B-B14F-4D97-AF65-F5344CB8AC3E}">
        <p14:creationId xmlns:p14="http://schemas.microsoft.com/office/powerpoint/2010/main" val="68402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1/7/2025</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1/7/2025</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object 2">
            <a:extLst>
              <a:ext uri="{FF2B5EF4-FFF2-40B4-BE49-F238E27FC236}">
                <a16:creationId xmlns:a16="http://schemas.microsoft.com/office/drawing/2014/main" id="{23920473-B032-874F-B9DB-3B3F8F5EC238}"/>
              </a:ext>
            </a:extLst>
          </p:cNvPr>
          <p:cNvPicPr/>
          <p:nvPr/>
        </p:nvPicPr>
        <p:blipFill>
          <a:blip r:embed="rId3" cstate="print"/>
          <a:stretch>
            <a:fillRect/>
          </a:stretch>
        </p:blipFill>
        <p:spPr>
          <a:xfrm>
            <a:off x="0" y="12031"/>
            <a:ext cx="12192000" cy="6857997"/>
          </a:xfrm>
          <a:prstGeom prst="rect">
            <a:avLst/>
          </a:prstGeom>
          <a:solidFill>
            <a:srgbClr val="499057"/>
          </a:solidFill>
          <a:ln w="44450" cap="rnd">
            <a:noFill/>
          </a:ln>
        </p:spPr>
      </p:pic>
      <p:pic>
        <p:nvPicPr>
          <p:cNvPr id="169" name="Imagen" descr="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5898104"/>
            <a:ext cx="12192000" cy="961565"/>
          </a:xfrm>
          <a:prstGeom prst="rect">
            <a:avLst/>
          </a:prstGeom>
          <a:ln w="12700">
            <a:miter lim="400000"/>
          </a:ln>
        </p:spPr>
      </p:pic>
      <p:sp>
        <p:nvSpPr>
          <p:cNvPr id="7" name="CuadroTexto 6">
            <a:extLst>
              <a:ext uri="{FF2B5EF4-FFF2-40B4-BE49-F238E27FC236}">
                <a16:creationId xmlns:a16="http://schemas.microsoft.com/office/drawing/2014/main" id="{3071343C-7329-FA2B-6A24-367A0C259788}"/>
              </a:ext>
            </a:extLst>
          </p:cNvPr>
          <p:cNvSpPr txBox="1"/>
          <p:nvPr/>
        </p:nvSpPr>
        <p:spPr>
          <a:xfrm>
            <a:off x="3374226" y="1317372"/>
            <a:ext cx="5443548" cy="2123658"/>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30 DE JUNIO DE 2025</a:t>
            </a:r>
          </a:p>
        </p:txBody>
      </p:sp>
      <p:pic>
        <p:nvPicPr>
          <p:cNvPr id="9" name="Imagen 8">
            <a:extLst>
              <a:ext uri="{FF2B5EF4-FFF2-40B4-BE49-F238E27FC236}">
                <a16:creationId xmlns:a16="http://schemas.microsoft.com/office/drawing/2014/main" id="{422785C7-76B8-B15C-1141-27F20DB2DBAA}"/>
              </a:ext>
            </a:extLst>
          </p:cNvPr>
          <p:cNvPicPr>
            <a:picLocks noChangeAspect="1"/>
          </p:cNvPicPr>
          <p:nvPr/>
        </p:nvPicPr>
        <p:blipFill>
          <a:blip r:embed="rId5"/>
          <a:stretch>
            <a:fillRect/>
          </a:stretch>
        </p:blipFill>
        <p:spPr>
          <a:xfrm>
            <a:off x="8780206" y="6037006"/>
            <a:ext cx="1620538" cy="789034"/>
          </a:xfrm>
          <a:prstGeom prst="rect">
            <a:avLst/>
          </a:prstGeom>
        </p:spPr>
      </p:pic>
      <p:pic>
        <p:nvPicPr>
          <p:cNvPr id="5" name="Imagen 4" descr="Imagen que contiene rueda, dibujo&#10;&#10;Descripción generada automáticamente">
            <a:extLst>
              <a:ext uri="{FF2B5EF4-FFF2-40B4-BE49-F238E27FC236}">
                <a16:creationId xmlns:a16="http://schemas.microsoft.com/office/drawing/2014/main" id="{827472E1-FAF7-3EF4-406B-B9E46CBC7E5A}"/>
              </a:ext>
            </a:extLst>
          </p:cNvPr>
          <p:cNvPicPr>
            <a:picLocks noChangeAspect="1"/>
          </p:cNvPicPr>
          <p:nvPr/>
        </p:nvPicPr>
        <p:blipFill>
          <a:blip r:embed="rId6"/>
          <a:stretch>
            <a:fillRect/>
          </a:stretch>
        </p:blipFill>
        <p:spPr>
          <a:xfrm>
            <a:off x="4961207" y="6183754"/>
            <a:ext cx="1850267" cy="464349"/>
          </a:xfrm>
          <a:prstGeom prst="rect">
            <a:avLst/>
          </a:prstGeom>
        </p:spPr>
      </p:pic>
      <p:pic>
        <p:nvPicPr>
          <p:cNvPr id="2" name="Imagen 1" descr="Imagen que contiene Logotipo&#10;&#10;Descripción generada automáticamente">
            <a:extLst>
              <a:ext uri="{FF2B5EF4-FFF2-40B4-BE49-F238E27FC236}">
                <a16:creationId xmlns:a16="http://schemas.microsoft.com/office/drawing/2014/main" id="{30A8AA6A-519A-4AF3-F86E-9C64B04389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0" y="5973857"/>
            <a:ext cx="1341793" cy="884144"/>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C5A3D-C70D-57D2-DEDE-AF7C193EE03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D8456104-B5B8-688C-1194-B144C0B5F880}"/>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Rectángulo 8">
            <a:extLst>
              <a:ext uri="{FF2B5EF4-FFF2-40B4-BE49-F238E27FC236}">
                <a16:creationId xmlns:a16="http://schemas.microsoft.com/office/drawing/2014/main" id="{BF74DC92-4C8A-EAE8-E6E4-48C5D7145956}"/>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6414A3C-BF72-4905-AC96-34F5ADFD1399}"/>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987F1CEF-DC88-EA1E-861E-80DE71B06D98}"/>
              </a:ext>
            </a:extLst>
          </p:cNvPr>
          <p:cNvGrpSpPr/>
          <p:nvPr/>
        </p:nvGrpSpPr>
        <p:grpSpPr>
          <a:xfrm>
            <a:off x="0" y="5797451"/>
            <a:ext cx="12192001" cy="736948"/>
            <a:chOff x="0" y="5830529"/>
            <a:chExt cx="12192001" cy="731302"/>
          </a:xfrm>
        </p:grpSpPr>
        <p:pic>
          <p:nvPicPr>
            <p:cNvPr id="12" name="Imagen 11">
              <a:extLst>
                <a:ext uri="{FF2B5EF4-FFF2-40B4-BE49-F238E27FC236}">
                  <a16:creationId xmlns:a16="http://schemas.microsoft.com/office/drawing/2014/main" id="{EE78DCAF-84F3-7C28-3165-D046817DB9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6A7A099-1DD0-E374-4264-EC53B96EB869}"/>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B4F7C30-DB20-5621-9517-100FD40EE7DE}"/>
              </a:ext>
            </a:extLst>
          </p:cNvPr>
          <p:cNvPicPr>
            <a:picLocks noChangeAspect="1"/>
          </p:cNvPicPr>
          <p:nvPr/>
        </p:nvPicPr>
        <p:blipFill>
          <a:blip r:embed="rId4"/>
          <a:stretch>
            <a:fillRect/>
          </a:stretch>
        </p:blipFill>
        <p:spPr>
          <a:xfrm>
            <a:off x="5170865" y="5933750"/>
            <a:ext cx="1850267" cy="464349"/>
          </a:xfrm>
          <a:prstGeom prst="rect">
            <a:avLst/>
          </a:prstGeom>
        </p:spPr>
      </p:pic>
      <p:sp>
        <p:nvSpPr>
          <p:cNvPr id="15" name="CuadroTexto 14">
            <a:extLst>
              <a:ext uri="{FF2B5EF4-FFF2-40B4-BE49-F238E27FC236}">
                <a16:creationId xmlns:a16="http://schemas.microsoft.com/office/drawing/2014/main" id="{95C04275-F165-ED49-7636-4A694CE6AAB1}"/>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16 al 30 de abril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6" name="CuadroTexto 15">
            <a:extLst>
              <a:ext uri="{FF2B5EF4-FFF2-40B4-BE49-F238E27FC236}">
                <a16:creationId xmlns:a16="http://schemas.microsoft.com/office/drawing/2014/main" id="{A1DFD122-5BFF-8BBC-E4F3-A38AE297E0D5}"/>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30 de Junio 2025</a:t>
            </a:r>
          </a:p>
          <a:p>
            <a:endParaRPr lang="es-ES" sz="2000" dirty="0">
              <a:latin typeface="Calibri" panose="020F0502020204030204" pitchFamily="34" charset="0"/>
              <a:cs typeface="Calibri" panose="020F0502020204030204" pitchFamily="34" charset="0"/>
            </a:endParaRPr>
          </a:p>
        </p:txBody>
      </p:sp>
      <p:graphicFrame>
        <p:nvGraphicFramePr>
          <p:cNvPr id="2" name="Tabla 1">
            <a:extLst>
              <a:ext uri="{FF2B5EF4-FFF2-40B4-BE49-F238E27FC236}">
                <a16:creationId xmlns:a16="http://schemas.microsoft.com/office/drawing/2014/main" id="{8011BCE5-F923-3629-7D69-E676A0640F62}"/>
              </a:ext>
            </a:extLst>
          </p:cNvPr>
          <p:cNvGraphicFramePr>
            <a:graphicFrameLocks noGrp="1"/>
          </p:cNvGraphicFramePr>
          <p:nvPr>
            <p:extLst>
              <p:ext uri="{D42A27DB-BD31-4B8C-83A1-F6EECF244321}">
                <p14:modId xmlns:p14="http://schemas.microsoft.com/office/powerpoint/2010/main" val="3674884723"/>
              </p:ext>
            </p:extLst>
          </p:nvPr>
        </p:nvGraphicFramePr>
        <p:xfrm>
          <a:off x="1097558" y="1303043"/>
          <a:ext cx="10223498" cy="3834249"/>
        </p:xfrm>
        <a:graphic>
          <a:graphicData uri="http://schemas.openxmlformats.org/drawingml/2006/table">
            <a:tbl>
              <a:tblPr/>
              <a:tblGrid>
                <a:gridCol w="1946182">
                  <a:extLst>
                    <a:ext uri="{9D8B030D-6E8A-4147-A177-3AD203B41FA5}">
                      <a16:colId xmlns:a16="http://schemas.microsoft.com/office/drawing/2014/main" val="1748621006"/>
                    </a:ext>
                  </a:extLst>
                </a:gridCol>
                <a:gridCol w="1214853">
                  <a:extLst>
                    <a:ext uri="{9D8B030D-6E8A-4147-A177-3AD203B41FA5}">
                      <a16:colId xmlns:a16="http://schemas.microsoft.com/office/drawing/2014/main" val="2273996049"/>
                    </a:ext>
                  </a:extLst>
                </a:gridCol>
                <a:gridCol w="970069">
                  <a:extLst>
                    <a:ext uri="{9D8B030D-6E8A-4147-A177-3AD203B41FA5}">
                      <a16:colId xmlns:a16="http://schemas.microsoft.com/office/drawing/2014/main" val="1007138259"/>
                    </a:ext>
                  </a:extLst>
                </a:gridCol>
                <a:gridCol w="1027487">
                  <a:extLst>
                    <a:ext uri="{9D8B030D-6E8A-4147-A177-3AD203B41FA5}">
                      <a16:colId xmlns:a16="http://schemas.microsoft.com/office/drawing/2014/main" val="3505515908"/>
                    </a:ext>
                  </a:extLst>
                </a:gridCol>
                <a:gridCol w="1027487">
                  <a:extLst>
                    <a:ext uri="{9D8B030D-6E8A-4147-A177-3AD203B41FA5}">
                      <a16:colId xmlns:a16="http://schemas.microsoft.com/office/drawing/2014/main" val="2465161084"/>
                    </a:ext>
                  </a:extLst>
                </a:gridCol>
                <a:gridCol w="1024465">
                  <a:extLst>
                    <a:ext uri="{9D8B030D-6E8A-4147-A177-3AD203B41FA5}">
                      <a16:colId xmlns:a16="http://schemas.microsoft.com/office/drawing/2014/main" val="2632468498"/>
                    </a:ext>
                  </a:extLst>
                </a:gridCol>
                <a:gridCol w="961003">
                  <a:extLst>
                    <a:ext uri="{9D8B030D-6E8A-4147-A177-3AD203B41FA5}">
                      <a16:colId xmlns:a16="http://schemas.microsoft.com/office/drawing/2014/main" val="3662933095"/>
                    </a:ext>
                  </a:extLst>
                </a:gridCol>
                <a:gridCol w="1027487">
                  <a:extLst>
                    <a:ext uri="{9D8B030D-6E8A-4147-A177-3AD203B41FA5}">
                      <a16:colId xmlns:a16="http://schemas.microsoft.com/office/drawing/2014/main" val="2964739672"/>
                    </a:ext>
                  </a:extLst>
                </a:gridCol>
                <a:gridCol w="1024465">
                  <a:extLst>
                    <a:ext uri="{9D8B030D-6E8A-4147-A177-3AD203B41FA5}">
                      <a16:colId xmlns:a16="http://schemas.microsoft.com/office/drawing/2014/main" val="2544584181"/>
                    </a:ext>
                  </a:extLst>
                </a:gridCol>
              </a:tblGrid>
              <a:tr h="202208">
                <a:tc rowSpan="3">
                  <a:txBody>
                    <a:bodyPr/>
                    <a:lstStyle/>
                    <a:p>
                      <a:pPr algn="ctr" fontAlgn="ct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r>
                        <a:rPr lang="es-CR" sz="1200" b="1" i="0" u="none" strike="noStrike">
                          <a:effectLst/>
                          <a:latin typeface="Calibri" panose="020F0502020204030204" pitchFamily="34" charset="0"/>
                        </a:rPr>
                        <a:t>Cosecha 2023-2024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408492355"/>
                  </a:ext>
                </a:extLst>
              </a:tr>
              <a:tr h="202208">
                <a:tc v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16/04/24 al 30/04/24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r>
                        <a:rPr lang="es-CR" sz="1200" b="0" i="0" u="none" strike="noStrike">
                          <a:effectLst/>
                          <a:latin typeface="Calibri" panose="020F0502020204030204" pitchFamily="34" charset="0"/>
                        </a:rPr>
                        <a:t>Quincena del 16/04/25 al 30/04/25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855995487"/>
                  </a:ext>
                </a:extLst>
              </a:tr>
              <a:tr h="606624">
                <a:tc vMerge="1">
                  <a:txBody>
                    <a:bodyPr/>
                    <a:lstStyle/>
                    <a:p>
                      <a:endParaRPr lang="es-CR"/>
                    </a:p>
                  </a:txBody>
                  <a:tcPr/>
                </a:tc>
                <a:tc>
                  <a:txBody>
                    <a:bodyPr/>
                    <a:lstStyle/>
                    <a:p>
                      <a:pPr algn="ctr" fontAlgn="ct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59318"/>
                  </a:ext>
                </a:extLst>
              </a:tr>
              <a:tr h="202208">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077390998"/>
                  </a:ext>
                </a:extLst>
              </a:tr>
              <a:tr h="202208">
                <a:tc>
                  <a:txBody>
                    <a:bodyPr/>
                    <a:lstStyle/>
                    <a:p>
                      <a:pPr algn="ctr" fontAlgn="b"/>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130,829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124,252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94.97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157,679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156,125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99.01</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1502998"/>
                  </a:ext>
                </a:extLst>
              </a:tr>
              <a:tr h="202208">
                <a:tc>
                  <a:txBody>
                    <a:bodyPr/>
                    <a:lstStyle/>
                    <a:p>
                      <a:pPr algn="ctr" fontAlgn="b"/>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660,211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600,785</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91.00</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706,072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751,698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106.46</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1,734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6661305"/>
                  </a:ext>
                </a:extLst>
              </a:tr>
              <a:tr h="202208">
                <a:tc>
                  <a:txBody>
                    <a:bodyPr/>
                    <a:lstStyle/>
                    <a:p>
                      <a:pPr algn="ctr" fontAlgn="b"/>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210,045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209,606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99.79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219,603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226,822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103.29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92926455"/>
                  </a:ext>
                </a:extLst>
              </a:tr>
              <a:tr h="202208">
                <a:tc>
                  <a:txBody>
                    <a:bodyPr/>
                    <a:lstStyle/>
                    <a:p>
                      <a:pPr algn="ctr" fontAlgn="b"/>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61,359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80,667</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131.47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89,988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122,950</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136.63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866411847"/>
                  </a:ext>
                </a:extLst>
              </a:tr>
              <a:tr h="202208">
                <a:tc>
                  <a:txBody>
                    <a:bodyPr/>
                    <a:lstStyle/>
                    <a:p>
                      <a:pPr algn="ctr" fontAlgn="b"/>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214,863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170,634</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79.42</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233,264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192,053</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82.33</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35838452"/>
                  </a:ext>
                </a:extLst>
              </a:tr>
              <a:tr h="202208">
                <a:tc>
                  <a:txBody>
                    <a:bodyPr/>
                    <a:lstStyle/>
                    <a:p>
                      <a:pPr algn="ctr" fontAlgn="b"/>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315,367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401,366</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127.27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310,659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353,422</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113.77</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1,065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72768077"/>
                  </a:ext>
                </a:extLst>
              </a:tr>
              <a:tr h="202208">
                <a:tc>
                  <a:txBody>
                    <a:bodyPr/>
                    <a:lstStyle/>
                    <a:p>
                      <a:pPr algn="ctr" fontAlgn="b"/>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14,732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11,548</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78.39</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200" b="0" i="0" u="none" strike="noStrike">
                          <a:effectLst/>
                          <a:latin typeface="Calibri" panose="020F0502020204030204" pitchFamily="34" charset="0"/>
                        </a:rPr>
                        <a:t>15,471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10,413</a:t>
                      </a:r>
                    </a:p>
                  </a:txBody>
                  <a:tcPr marL="9525" marR="9525" marT="9525" marB="0" anchor="b">
                    <a:lnL>
                      <a:noFill/>
                    </a:lnL>
                    <a:lnR>
                      <a:noFill/>
                    </a:lnR>
                    <a:lnT>
                      <a:noFill/>
                    </a:lnT>
                    <a:lnB>
                      <a:noFill/>
                    </a:lnB>
                    <a:noFill/>
                  </a:tcPr>
                </a:tc>
                <a:tc>
                  <a:txBody>
                    <a:bodyPr/>
                    <a:lstStyle/>
                    <a:p>
                      <a:pPr algn="ctr" fontAlgn="b"/>
                      <a:r>
                        <a:rPr lang="es-CR" sz="1200" b="0" i="0" u="none" strike="noStrike">
                          <a:effectLst/>
                          <a:latin typeface="Calibri" panose="020F0502020204030204" pitchFamily="34" charset="0"/>
                        </a:rPr>
                        <a:t>67.31</a:t>
                      </a:r>
                    </a:p>
                  </a:txBody>
                  <a:tcPr marL="9525" marR="9525" marT="9525" marB="0" anchor="b">
                    <a:lnL>
                      <a:noFill/>
                    </a:lnL>
                    <a:lnR>
                      <a:noFill/>
                    </a:lnR>
                    <a:lnT>
                      <a:noFill/>
                    </a:lnT>
                    <a:lnB>
                      <a:noFill/>
                    </a:lnB>
                    <a:noFill/>
                  </a:tcPr>
                </a:tc>
                <a:tc>
                  <a:txBody>
                    <a:bodyPr/>
                    <a:lstStyle/>
                    <a:p>
                      <a:pPr algn="ctr" fontAlgn="b"/>
                      <a:r>
                        <a:rPr lang="es-CR" sz="1200" b="0" i="0" u="none" strike="noStrike">
                          <a:solidFill>
                            <a:srgbClr val="0000FF"/>
                          </a:solidFill>
                          <a:effectLst/>
                          <a:latin typeface="Calibri" panose="020F0502020204030204" pitchFamily="34" charset="0"/>
                        </a:rPr>
                        <a:t>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9220664"/>
                  </a:ext>
                </a:extLst>
              </a:tr>
              <a:tr h="202208">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6141635"/>
                  </a:ext>
                </a:extLst>
              </a:tr>
              <a:tr h="202208">
                <a:tc>
                  <a:txBody>
                    <a:bodyPr/>
                    <a:lstStyle/>
                    <a:p>
                      <a:pPr algn="ctr" fontAlgn="b"/>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1,607,406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1,598,860</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99.47</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1,732,736</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1,813,485</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effectLst/>
                          <a:latin typeface="Calibri" panose="020F0502020204030204" pitchFamily="34" charset="0"/>
                        </a:rPr>
                        <a:t>104.66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200" b="0" i="0" u="none" strike="noStrike">
                          <a:solidFill>
                            <a:srgbClr val="0000FF"/>
                          </a:solidFill>
                          <a:effectLst/>
                          <a:latin typeface="Calibri" panose="020F0502020204030204" pitchFamily="34" charset="0"/>
                        </a:rPr>
                        <a:t>2,960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2305813"/>
                  </a:ext>
                </a:extLst>
              </a:tr>
              <a:tr h="202208">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0317167"/>
                  </a:ext>
                </a:extLst>
              </a:tr>
              <a:tr h="194505">
                <a:tc gridSpan="9">
                  <a:txBody>
                    <a:bodyPr/>
                    <a:lstStyle/>
                    <a:p>
                      <a:pPr algn="l" fontAlgn="t"/>
                      <a:r>
                        <a:rPr lang="es-ES" sz="1200" b="0" i="0" u="none" strike="noStrike">
                          <a:effectLst/>
                          <a:latin typeface="Calibri" panose="020F0502020204030204" pitchFamily="34" charset="0"/>
                        </a:rPr>
                        <a:t>Comparativo entre las cosechas 2023-2024 y la 2024-2025,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060441287"/>
                  </a:ext>
                </a:extLst>
              </a:tr>
              <a:tr h="202208">
                <a:tc gridSpan="9">
                  <a:txBody>
                    <a:bodyPr/>
                    <a:lstStyle/>
                    <a:p>
                      <a:pPr algn="l" fontAlgn="t"/>
                      <a:r>
                        <a:rPr lang="es-ES" sz="1200" b="0" i="0" u="none" strike="noStrike">
                          <a:effectLst/>
                          <a:latin typeface="Calibri" panose="020F0502020204030204" pitchFamily="34" charset="0"/>
                        </a:rPr>
                        <a:t>La producción de la cosecha 2024-2025 es la establecida por el CICAFE en su tercera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769981809"/>
                  </a:ext>
                </a:extLst>
              </a:tr>
              <a:tr h="202208">
                <a:tc gridSpan="7">
                  <a:txBody>
                    <a:bodyPr/>
                    <a:lstStyle/>
                    <a:p>
                      <a:pPr algn="l" fontAlgn="b"/>
                      <a:r>
                        <a:rPr lang="es-ES" sz="1200" b="0" i="0" u="none" strike="noStrike">
                          <a:effectLst/>
                          <a:latin typeface="Calibri" panose="020F0502020204030204" pitchFamily="34" charset="0"/>
                        </a:rPr>
                        <a:t>La diferencia porcentual entre la producción definitiva de la cosecha 2023-2024 y el acumulado de la cosecha actual es de 12.82%</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l" fontAlgn="b"/>
                      <a:r>
                        <a:rPr lang="es-CR" sz="1200" b="0" i="0" u="none" strike="noStrike">
                          <a:effectLst/>
                          <a:latin typeface="Calibri" panose="020F0502020204030204" pitchFamily="34" charset="0"/>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200" b="0" i="0" u="none" strike="noStrike" dirty="0">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71316309"/>
                  </a:ext>
                </a:extLst>
              </a:tr>
            </a:tbl>
          </a:graphicData>
        </a:graphic>
      </p:graphicFrame>
    </p:spTree>
    <p:extLst>
      <p:ext uri="{BB962C8B-B14F-4D97-AF65-F5344CB8AC3E}">
        <p14:creationId xmlns:p14="http://schemas.microsoft.com/office/powerpoint/2010/main" val="318005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FC974-2A92-766D-4566-7F0844FAA523}"/>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57A62DD-8AEF-F61C-002C-61F4120BD182}"/>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sp>
        <p:nvSpPr>
          <p:cNvPr id="9" name="Rectángulo 8">
            <a:extLst>
              <a:ext uri="{FF2B5EF4-FFF2-40B4-BE49-F238E27FC236}">
                <a16:creationId xmlns:a16="http://schemas.microsoft.com/office/drawing/2014/main" id="{26C9BD65-083D-84AD-4868-A408144D16B4}"/>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92252715-1AC1-03B7-536B-C81E57955292}"/>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A29F23A8-30A7-F559-4497-698986923A6F}"/>
              </a:ext>
            </a:extLst>
          </p:cNvPr>
          <p:cNvGrpSpPr/>
          <p:nvPr/>
        </p:nvGrpSpPr>
        <p:grpSpPr>
          <a:xfrm>
            <a:off x="0" y="5926347"/>
            <a:ext cx="12192001" cy="608051"/>
            <a:chOff x="0" y="5830529"/>
            <a:chExt cx="12192001" cy="731302"/>
          </a:xfrm>
        </p:grpSpPr>
        <p:pic>
          <p:nvPicPr>
            <p:cNvPr id="12" name="Imagen 11">
              <a:extLst>
                <a:ext uri="{FF2B5EF4-FFF2-40B4-BE49-F238E27FC236}">
                  <a16:creationId xmlns:a16="http://schemas.microsoft.com/office/drawing/2014/main" id="{A6A9019B-84A3-1C99-F33B-2CBB8C8367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7C4647C-4F18-60C7-8900-FD13918DB0EE}"/>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8D0011C4-4B0A-141D-F3E3-B63531B85D72}"/>
              </a:ext>
            </a:extLst>
          </p:cNvPr>
          <p:cNvPicPr>
            <a:picLocks noChangeAspect="1"/>
          </p:cNvPicPr>
          <p:nvPr/>
        </p:nvPicPr>
        <p:blipFill>
          <a:blip r:embed="rId4"/>
          <a:stretch>
            <a:fillRect/>
          </a:stretch>
        </p:blipFill>
        <p:spPr>
          <a:xfrm>
            <a:off x="5106986" y="5980484"/>
            <a:ext cx="1850267" cy="464349"/>
          </a:xfrm>
          <a:prstGeom prst="rect">
            <a:avLst/>
          </a:prstGeom>
        </p:spPr>
      </p:pic>
      <p:sp>
        <p:nvSpPr>
          <p:cNvPr id="2" name="Título 1">
            <a:extLst>
              <a:ext uri="{FF2B5EF4-FFF2-40B4-BE49-F238E27FC236}">
                <a16:creationId xmlns:a16="http://schemas.microsoft.com/office/drawing/2014/main" id="{B57FFBBF-5ED0-5C9A-0B81-392192486849}"/>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2024/2025   (EN Ud.46 KILOGRAMOS)   </a:t>
            </a:r>
          </a:p>
        </p:txBody>
      </p:sp>
      <p:sp>
        <p:nvSpPr>
          <p:cNvPr id="3" name="Título 1">
            <a:extLst>
              <a:ext uri="{FF2B5EF4-FFF2-40B4-BE49-F238E27FC236}">
                <a16:creationId xmlns:a16="http://schemas.microsoft.com/office/drawing/2014/main" id="{B5B02D86-DEA4-215E-783F-4263A7D29537}"/>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30 de Junio 2025</a:t>
            </a:r>
          </a:p>
        </p:txBody>
      </p:sp>
      <p:pic>
        <p:nvPicPr>
          <p:cNvPr id="7" name="Imagen 6">
            <a:extLst>
              <a:ext uri="{FF2B5EF4-FFF2-40B4-BE49-F238E27FC236}">
                <a16:creationId xmlns:a16="http://schemas.microsoft.com/office/drawing/2014/main" id="{966F4986-9C3A-A89C-B3F1-D52FCEEE3219}"/>
              </a:ext>
            </a:extLst>
          </p:cNvPr>
          <p:cNvPicPr>
            <a:picLocks noChangeAspect="1"/>
          </p:cNvPicPr>
          <p:nvPr/>
        </p:nvPicPr>
        <p:blipFill>
          <a:blip r:embed="rId5">
            <a:duotone>
              <a:prstClr val="black"/>
              <a:schemeClr val="tx1">
                <a:lumMod val="95000"/>
                <a:lumOff val="5000"/>
                <a:tint val="45000"/>
                <a:satMod val="400000"/>
              </a:schemeClr>
            </a:duotone>
          </a:blip>
          <a:stretch>
            <a:fillRect/>
          </a:stretch>
        </p:blipFill>
        <p:spPr>
          <a:xfrm>
            <a:off x="11059663" y="3429000"/>
            <a:ext cx="1021731" cy="554784"/>
          </a:xfrm>
          <a:prstGeom prst="rect">
            <a:avLst/>
          </a:prstGeom>
        </p:spPr>
      </p:pic>
      <p:sp>
        <p:nvSpPr>
          <p:cNvPr id="15" name="Bocadillo: rectángulo 14">
            <a:extLst>
              <a:ext uri="{FF2B5EF4-FFF2-40B4-BE49-F238E27FC236}">
                <a16:creationId xmlns:a16="http://schemas.microsoft.com/office/drawing/2014/main" id="{B22AA3DE-CE47-F27A-DC3C-986C384CA947}"/>
              </a:ext>
            </a:extLst>
          </p:cNvPr>
          <p:cNvSpPr/>
          <p:nvPr/>
        </p:nvSpPr>
        <p:spPr>
          <a:xfrm>
            <a:off x="11089515" y="3105398"/>
            <a:ext cx="962025" cy="396927"/>
          </a:xfrm>
          <a:prstGeom prst="wedgeRectCallout">
            <a:avLst>
              <a:gd name="adj1" fmla="val -100149"/>
              <a:gd name="adj2" fmla="val 81692"/>
            </a:avLst>
          </a:prstGeom>
          <a:noFill/>
          <a:ln>
            <a:solidFill>
              <a:srgbClr val="499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2846</a:t>
            </a:r>
            <a:endParaRPr lang="es-CR" dirty="0">
              <a:solidFill>
                <a:schemeClr val="tx1"/>
              </a:solidFill>
            </a:endParaRPr>
          </a:p>
        </p:txBody>
      </p:sp>
      <p:graphicFrame>
        <p:nvGraphicFramePr>
          <p:cNvPr id="6" name="Tabla 5">
            <a:extLst>
              <a:ext uri="{FF2B5EF4-FFF2-40B4-BE49-F238E27FC236}">
                <a16:creationId xmlns:a16="http://schemas.microsoft.com/office/drawing/2014/main" id="{33BAD647-8FD9-1C1B-4C9A-7E9856FD8BDF}"/>
              </a:ext>
            </a:extLst>
          </p:cNvPr>
          <p:cNvGraphicFramePr>
            <a:graphicFrameLocks noGrp="1"/>
          </p:cNvGraphicFramePr>
          <p:nvPr>
            <p:extLst>
              <p:ext uri="{D42A27DB-BD31-4B8C-83A1-F6EECF244321}">
                <p14:modId xmlns:p14="http://schemas.microsoft.com/office/powerpoint/2010/main" val="2914448032"/>
              </p:ext>
            </p:extLst>
          </p:nvPr>
        </p:nvGraphicFramePr>
        <p:xfrm>
          <a:off x="1120386" y="1237531"/>
          <a:ext cx="9823469" cy="3925883"/>
        </p:xfrm>
        <a:graphic>
          <a:graphicData uri="http://schemas.openxmlformats.org/drawingml/2006/table">
            <a:tbl>
              <a:tblPr/>
              <a:tblGrid>
                <a:gridCol w="3001940">
                  <a:extLst>
                    <a:ext uri="{9D8B030D-6E8A-4147-A177-3AD203B41FA5}">
                      <a16:colId xmlns:a16="http://schemas.microsoft.com/office/drawing/2014/main" val="1038742590"/>
                    </a:ext>
                  </a:extLst>
                </a:gridCol>
                <a:gridCol w="1576895">
                  <a:extLst>
                    <a:ext uri="{9D8B030D-6E8A-4147-A177-3AD203B41FA5}">
                      <a16:colId xmlns:a16="http://schemas.microsoft.com/office/drawing/2014/main" val="2820096494"/>
                    </a:ext>
                  </a:extLst>
                </a:gridCol>
                <a:gridCol w="1243995">
                  <a:extLst>
                    <a:ext uri="{9D8B030D-6E8A-4147-A177-3AD203B41FA5}">
                      <a16:colId xmlns:a16="http://schemas.microsoft.com/office/drawing/2014/main" val="1190857449"/>
                    </a:ext>
                  </a:extLst>
                </a:gridCol>
                <a:gridCol w="1427966">
                  <a:extLst>
                    <a:ext uri="{9D8B030D-6E8A-4147-A177-3AD203B41FA5}">
                      <a16:colId xmlns:a16="http://schemas.microsoft.com/office/drawing/2014/main" val="3234564325"/>
                    </a:ext>
                  </a:extLst>
                </a:gridCol>
                <a:gridCol w="1357881">
                  <a:extLst>
                    <a:ext uri="{9D8B030D-6E8A-4147-A177-3AD203B41FA5}">
                      <a16:colId xmlns:a16="http://schemas.microsoft.com/office/drawing/2014/main" val="3164570911"/>
                    </a:ext>
                  </a:extLst>
                </a:gridCol>
                <a:gridCol w="1214792">
                  <a:extLst>
                    <a:ext uri="{9D8B030D-6E8A-4147-A177-3AD203B41FA5}">
                      <a16:colId xmlns:a16="http://schemas.microsoft.com/office/drawing/2014/main" val="1038587572"/>
                    </a:ext>
                  </a:extLst>
                </a:gridCol>
              </a:tblGrid>
              <a:tr h="654322">
                <a:tc>
                  <a:txBody>
                    <a:bodyPr/>
                    <a:lstStyle/>
                    <a:p>
                      <a:pPr algn="ctr" fontAlgn="ct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172538"/>
                  </a:ext>
                </a:extLst>
              </a:tr>
              <a:tr h="232384">
                <a:tc>
                  <a:txBody>
                    <a:bodyPr/>
                    <a:lstStyle/>
                    <a:p>
                      <a:pPr algn="l" fontAlgn="b"/>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140426158"/>
                  </a:ext>
                </a:extLst>
              </a:tr>
              <a:tr h="232384">
                <a:tc>
                  <a:txBody>
                    <a:bodyPr/>
                    <a:lstStyle/>
                    <a:p>
                      <a:pPr algn="l" fontAlgn="b"/>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1,342,692</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$301.40 </a:t>
                      </a:r>
                    </a:p>
                  </a:txBody>
                  <a:tcPr marL="0" marR="0" marT="0" marB="0" anchor="ctr">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78.15</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58363724"/>
                  </a:ext>
                </a:extLst>
              </a:tr>
              <a:tr h="232384">
                <a:tc>
                  <a:txBody>
                    <a:bodyPr/>
                    <a:lstStyle/>
                    <a:p>
                      <a:pPr algn="l" fontAlgn="b"/>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9,809</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0.57</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21937972"/>
                  </a:ext>
                </a:extLst>
              </a:tr>
              <a:tr h="232384">
                <a:tc>
                  <a:txBody>
                    <a:bodyPr/>
                    <a:lstStyle/>
                    <a:p>
                      <a:pPr algn="l" fontAlgn="b"/>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152,347</a:t>
                      </a:r>
                    </a:p>
                  </a:txBody>
                  <a:tcPr marL="0" marR="0" marT="0" marB="0" anchor="b">
                    <a:lnL>
                      <a:noFill/>
                    </a:lnL>
                    <a:lnR>
                      <a:noFill/>
                    </a:lnR>
                    <a:lnT>
                      <a:noFill/>
                    </a:lnT>
                    <a:lnB>
                      <a:noFill/>
                    </a:lnB>
                    <a:noFill/>
                  </a:tcPr>
                </a:tc>
                <a:tc>
                  <a:txBody>
                    <a:bodyPr/>
                    <a:lstStyle/>
                    <a:p>
                      <a:pPr algn="ctr" fontAlgn="ctr"/>
                      <a:r>
                        <a:rPr lang="es-CR" sz="1500" b="0" i="0" u="none" strike="noStrike">
                          <a:effectLst/>
                          <a:latin typeface="Calibri Light" panose="020F0302020204030204" pitchFamily="34" charset="0"/>
                        </a:rPr>
                        <a:t>₡3,130.06 </a:t>
                      </a:r>
                    </a:p>
                  </a:txBody>
                  <a:tcPr marL="0" marR="0" marT="0" marB="0" anchor="ctr">
                    <a:lnL>
                      <a:noFill/>
                    </a:lnL>
                    <a:lnR>
                      <a:noFill/>
                    </a:lnR>
                    <a:lnT>
                      <a:noFill/>
                    </a:lnT>
                    <a:lnB>
                      <a:noFill/>
                    </a:lnB>
                    <a:noFill/>
                  </a:tcPr>
                </a:tc>
                <a:tc>
                  <a:txBody>
                    <a:bodyPr/>
                    <a:lstStyle/>
                    <a:p>
                      <a:pPr algn="ctr" fontAlgn="ctr"/>
                      <a:r>
                        <a:rPr lang="es-CR" sz="1500" b="1" i="0" u="none" strike="noStrike">
                          <a:solidFill>
                            <a:srgbClr val="0000FF"/>
                          </a:solidFill>
                          <a:effectLst/>
                          <a:latin typeface="Calibri Light" panose="020F0302020204030204" pitchFamily="34" charset="0"/>
                        </a:rPr>
                        <a:t>$281.58 </a:t>
                      </a:r>
                    </a:p>
                  </a:txBody>
                  <a:tcPr marL="0" marR="0" marT="0" marB="0" anchor="ctr">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8.87</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570259099"/>
                  </a:ext>
                </a:extLst>
              </a:tr>
              <a:tr h="232384">
                <a:tc>
                  <a:txBody>
                    <a:bodyPr/>
                    <a:lstStyle/>
                    <a:p>
                      <a:pPr algn="l" fontAlgn="b"/>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333</a:t>
                      </a: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0.02</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80787067"/>
                  </a:ext>
                </a:extLst>
              </a:tr>
              <a:tr h="232384">
                <a:tc>
                  <a:txBody>
                    <a:bodyPr/>
                    <a:lstStyle/>
                    <a:p>
                      <a:pPr algn="l" fontAlgn="b"/>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1,505,181</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87.61</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81479317"/>
                  </a:ext>
                </a:extLst>
              </a:tr>
              <a:tr h="232384">
                <a:tc>
                  <a:txBody>
                    <a:bodyPr/>
                    <a:lstStyle/>
                    <a:p>
                      <a:pPr algn="l" fontAlgn="b"/>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212,839</a:t>
                      </a: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12.39</a:t>
                      </a:r>
                    </a:p>
                  </a:txBody>
                  <a:tcPr marL="0" marR="0" marT="0" marB="0" anchor="b">
                    <a:lnL>
                      <a:noFill/>
                    </a:lnL>
                    <a:lnR>
                      <a:noFill/>
                    </a:lnR>
                    <a:lnT>
                      <a:noFill/>
                    </a:lnT>
                    <a:lnB>
                      <a:noFill/>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505336796"/>
                  </a:ext>
                </a:extLst>
              </a:tr>
              <a:tr h="241476">
                <a:tc>
                  <a:txBody>
                    <a:bodyPr/>
                    <a:lstStyle/>
                    <a:p>
                      <a:pPr algn="l" fontAlgn="b"/>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1" i="0" u="none" strike="noStrike">
                          <a:solidFill>
                            <a:srgbClr val="0000FF"/>
                          </a:solidFill>
                          <a:effectLst/>
                          <a:latin typeface="Calibri Light" panose="020F0302020204030204" pitchFamily="34" charset="0"/>
                        </a:rPr>
                        <a:t>934,083</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69</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65564461"/>
                  </a:ext>
                </a:extLst>
              </a:tr>
              <a:tr h="241476">
                <a:tc>
                  <a:txBody>
                    <a:bodyPr/>
                    <a:lstStyle/>
                    <a:p>
                      <a:pPr algn="l" fontAlgn="b"/>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418,418</a:t>
                      </a: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500" b="0" i="0" u="none" strike="noStrike">
                          <a:effectLst/>
                          <a:latin typeface="Calibri Light" panose="020F0302020204030204" pitchFamily="34" charset="0"/>
                        </a:rPr>
                        <a:t>31</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10292911"/>
                  </a:ext>
                </a:extLst>
              </a:tr>
              <a:tr h="232384">
                <a:tc>
                  <a:txBody>
                    <a:bodyPr/>
                    <a:lstStyle/>
                    <a:p>
                      <a:pPr algn="l" fontAlgn="b"/>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1,718,020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6758243"/>
                  </a:ext>
                </a:extLst>
              </a:tr>
              <a:tr h="232384">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1588658"/>
                  </a:ext>
                </a:extLst>
              </a:tr>
              <a:tr h="697153">
                <a:tc gridSpan="6">
                  <a:txBody>
                    <a:bodyPr/>
                    <a:lstStyle/>
                    <a:p>
                      <a:pPr algn="l" fontAlgn="t"/>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2023-2024 o informado por las Firmas beneficiadoras en esta cosecha.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125634583"/>
                  </a:ext>
                </a:extLst>
              </a:tr>
            </a:tbl>
          </a:graphicData>
        </a:graphic>
      </p:graphicFrame>
      <p:graphicFrame>
        <p:nvGraphicFramePr>
          <p:cNvPr id="16" name="Tabla 15">
            <a:extLst>
              <a:ext uri="{FF2B5EF4-FFF2-40B4-BE49-F238E27FC236}">
                <a16:creationId xmlns:a16="http://schemas.microsoft.com/office/drawing/2014/main" id="{496D2217-8C21-2C39-FC2B-92D3814E3037}"/>
              </a:ext>
            </a:extLst>
          </p:cNvPr>
          <p:cNvGraphicFramePr>
            <a:graphicFrameLocks noGrp="1"/>
          </p:cNvGraphicFramePr>
          <p:nvPr>
            <p:extLst>
              <p:ext uri="{D42A27DB-BD31-4B8C-83A1-F6EECF244321}">
                <p14:modId xmlns:p14="http://schemas.microsoft.com/office/powerpoint/2010/main" val="3996010030"/>
              </p:ext>
            </p:extLst>
          </p:nvPr>
        </p:nvGraphicFramePr>
        <p:xfrm>
          <a:off x="1120385" y="5300286"/>
          <a:ext cx="6634761" cy="548640"/>
        </p:xfrm>
        <a:graphic>
          <a:graphicData uri="http://schemas.openxmlformats.org/drawingml/2006/table">
            <a:tbl>
              <a:tblPr/>
              <a:tblGrid>
                <a:gridCol w="6634761">
                  <a:extLst>
                    <a:ext uri="{9D8B030D-6E8A-4147-A177-3AD203B41FA5}">
                      <a16:colId xmlns:a16="http://schemas.microsoft.com/office/drawing/2014/main" val="2519012983"/>
                    </a:ext>
                  </a:extLst>
                </a:gridCol>
              </a:tblGrid>
              <a:tr h="133003">
                <a:tc>
                  <a:txBody>
                    <a:bodyPr/>
                    <a:lstStyle/>
                    <a:p>
                      <a:pPr algn="l" fontAlgn="ctr"/>
                      <a:r>
                        <a:rPr lang="es-ES" sz="1200" b="1" i="0" u="none" strike="noStrike">
                          <a:effectLst/>
                          <a:latin typeface="Calibri Light" panose="020F0302020204030204" pitchFamily="34" charset="0"/>
                        </a:rPr>
                        <a:t>Por vender (estimación): 43% Exportación (90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35689246"/>
                  </a:ext>
                </a:extLst>
              </a:tr>
              <a:tr h="133003">
                <a:tc>
                  <a:txBody>
                    <a:bodyPr/>
                    <a:lstStyle/>
                    <a:p>
                      <a:pPr algn="l" fontAlgn="b"/>
                      <a:endParaRPr lang="es-CR" sz="1200" b="0" i="0" u="none" strike="noStrike">
                        <a:effectLst/>
                        <a:latin typeface="Arial" panose="020B060402020202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37971801"/>
                  </a:ext>
                </a:extLst>
              </a:tr>
              <a:tr h="133003">
                <a:tc>
                  <a:txBody>
                    <a:bodyPr/>
                    <a:lstStyle/>
                    <a:p>
                      <a:pPr algn="l" fontAlgn="ctr"/>
                      <a:r>
                        <a:rPr lang="es-ES" sz="1200" b="1" i="0" u="none" strike="noStrike" dirty="0">
                          <a:effectLst/>
                          <a:latin typeface="Calibri Light" panose="020F0302020204030204" pitchFamily="34" charset="0"/>
                        </a:rPr>
                        <a:t>Por vender (estimación): 57% Consumo Nacional (122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68160401"/>
                  </a:ext>
                </a:extLst>
              </a:tr>
            </a:tbl>
          </a:graphicData>
        </a:graphic>
      </p:graphicFrame>
    </p:spTree>
    <p:extLst>
      <p:ext uri="{BB962C8B-B14F-4D97-AF65-F5344CB8AC3E}">
        <p14:creationId xmlns:p14="http://schemas.microsoft.com/office/powerpoint/2010/main" val="104138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30AAE-A2C1-B351-637D-9ED8E3486141}"/>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D6D2B83-8428-E056-3EAF-0F5469858743}"/>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9" name="Rectángulo 8">
            <a:extLst>
              <a:ext uri="{FF2B5EF4-FFF2-40B4-BE49-F238E27FC236}">
                <a16:creationId xmlns:a16="http://schemas.microsoft.com/office/drawing/2014/main" id="{49251082-210C-6F12-2C88-86554E02E4B3}"/>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F71314B8-7D18-7BA6-B65D-81102DAE241A}"/>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4AA0B818-29E3-E889-1C4B-86AB68E130B3}"/>
              </a:ext>
            </a:extLst>
          </p:cNvPr>
          <p:cNvGrpSpPr/>
          <p:nvPr/>
        </p:nvGrpSpPr>
        <p:grpSpPr>
          <a:xfrm>
            <a:off x="0" y="5863171"/>
            <a:ext cx="12192001" cy="671228"/>
            <a:chOff x="0" y="5830529"/>
            <a:chExt cx="12192001" cy="731302"/>
          </a:xfrm>
        </p:grpSpPr>
        <p:pic>
          <p:nvPicPr>
            <p:cNvPr id="12" name="Imagen 11">
              <a:extLst>
                <a:ext uri="{FF2B5EF4-FFF2-40B4-BE49-F238E27FC236}">
                  <a16:creationId xmlns:a16="http://schemas.microsoft.com/office/drawing/2014/main" id="{A5FAB6A0-3376-74ED-48AB-CA7FAF5448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C9082C88-5D6D-4383-7052-4B5FA9BD4A8C}"/>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324ABF9-79B4-8827-73EA-DD76ABE44E66}"/>
              </a:ext>
            </a:extLst>
          </p:cNvPr>
          <p:cNvPicPr>
            <a:picLocks noChangeAspect="1"/>
          </p:cNvPicPr>
          <p:nvPr/>
        </p:nvPicPr>
        <p:blipFill>
          <a:blip r:embed="rId4"/>
          <a:stretch>
            <a:fillRect/>
          </a:stretch>
        </p:blipFill>
        <p:spPr>
          <a:xfrm>
            <a:off x="5170865" y="5947056"/>
            <a:ext cx="1850267" cy="464349"/>
          </a:xfrm>
          <a:prstGeom prst="rect">
            <a:avLst/>
          </a:prstGeom>
        </p:spPr>
      </p:pic>
      <p:sp>
        <p:nvSpPr>
          <p:cNvPr id="5" name="CuadroTexto 4">
            <a:extLst>
              <a:ext uri="{FF2B5EF4-FFF2-40B4-BE49-F238E27FC236}">
                <a16:creationId xmlns:a16="http://schemas.microsoft.com/office/drawing/2014/main" id="{118D69A2-5EC3-E26A-9F78-95CDCAEC9935}"/>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2024/2025   (EN Ud.46 KILOGRAMOS) </a:t>
            </a:r>
          </a:p>
        </p:txBody>
      </p:sp>
      <p:sp>
        <p:nvSpPr>
          <p:cNvPr id="6" name="CuadroTexto 5">
            <a:extLst>
              <a:ext uri="{FF2B5EF4-FFF2-40B4-BE49-F238E27FC236}">
                <a16:creationId xmlns:a16="http://schemas.microsoft.com/office/drawing/2014/main" id="{F3302E7D-A604-8B97-76FD-70955570A7D3}"/>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30 de Junio 2025</a:t>
            </a:r>
          </a:p>
          <a:p>
            <a:endParaRPr lang="es-ES" sz="2000" dirty="0">
              <a:latin typeface="Calibri" panose="020F0502020204030204" pitchFamily="34" charset="0"/>
              <a:cs typeface="Calibri" panose="020F0502020204030204" pitchFamily="34" charset="0"/>
            </a:endParaRPr>
          </a:p>
        </p:txBody>
      </p:sp>
      <p:graphicFrame>
        <p:nvGraphicFramePr>
          <p:cNvPr id="3" name="Tabla 2">
            <a:extLst>
              <a:ext uri="{FF2B5EF4-FFF2-40B4-BE49-F238E27FC236}">
                <a16:creationId xmlns:a16="http://schemas.microsoft.com/office/drawing/2014/main" id="{51240413-206F-73DD-3C30-63E317F4EF96}"/>
              </a:ext>
            </a:extLst>
          </p:cNvPr>
          <p:cNvGraphicFramePr>
            <a:graphicFrameLocks noGrp="1"/>
          </p:cNvGraphicFramePr>
          <p:nvPr>
            <p:extLst>
              <p:ext uri="{D42A27DB-BD31-4B8C-83A1-F6EECF244321}">
                <p14:modId xmlns:p14="http://schemas.microsoft.com/office/powerpoint/2010/main" val="2092972311"/>
              </p:ext>
            </p:extLst>
          </p:nvPr>
        </p:nvGraphicFramePr>
        <p:xfrm>
          <a:off x="1097557" y="1284784"/>
          <a:ext cx="10018118" cy="3933815"/>
        </p:xfrm>
        <a:graphic>
          <a:graphicData uri="http://schemas.openxmlformats.org/drawingml/2006/table">
            <a:tbl>
              <a:tblPr/>
              <a:tblGrid>
                <a:gridCol w="1256797">
                  <a:extLst>
                    <a:ext uri="{9D8B030D-6E8A-4147-A177-3AD203B41FA5}">
                      <a16:colId xmlns:a16="http://schemas.microsoft.com/office/drawing/2014/main" val="209044980"/>
                    </a:ext>
                  </a:extLst>
                </a:gridCol>
                <a:gridCol w="1208458">
                  <a:extLst>
                    <a:ext uri="{9D8B030D-6E8A-4147-A177-3AD203B41FA5}">
                      <a16:colId xmlns:a16="http://schemas.microsoft.com/office/drawing/2014/main" val="341911506"/>
                    </a:ext>
                  </a:extLst>
                </a:gridCol>
                <a:gridCol w="1268881">
                  <a:extLst>
                    <a:ext uri="{9D8B030D-6E8A-4147-A177-3AD203B41FA5}">
                      <a16:colId xmlns:a16="http://schemas.microsoft.com/office/drawing/2014/main" val="437349825"/>
                    </a:ext>
                  </a:extLst>
                </a:gridCol>
                <a:gridCol w="1268881">
                  <a:extLst>
                    <a:ext uri="{9D8B030D-6E8A-4147-A177-3AD203B41FA5}">
                      <a16:colId xmlns:a16="http://schemas.microsoft.com/office/drawing/2014/main" val="3789693222"/>
                    </a:ext>
                  </a:extLst>
                </a:gridCol>
                <a:gridCol w="1268881">
                  <a:extLst>
                    <a:ext uri="{9D8B030D-6E8A-4147-A177-3AD203B41FA5}">
                      <a16:colId xmlns:a16="http://schemas.microsoft.com/office/drawing/2014/main" val="1522943702"/>
                    </a:ext>
                  </a:extLst>
                </a:gridCol>
                <a:gridCol w="1268881">
                  <a:extLst>
                    <a:ext uri="{9D8B030D-6E8A-4147-A177-3AD203B41FA5}">
                      <a16:colId xmlns:a16="http://schemas.microsoft.com/office/drawing/2014/main" val="205012064"/>
                    </a:ext>
                  </a:extLst>
                </a:gridCol>
                <a:gridCol w="1268881">
                  <a:extLst>
                    <a:ext uri="{9D8B030D-6E8A-4147-A177-3AD203B41FA5}">
                      <a16:colId xmlns:a16="http://schemas.microsoft.com/office/drawing/2014/main" val="4037458259"/>
                    </a:ext>
                  </a:extLst>
                </a:gridCol>
                <a:gridCol w="1208458">
                  <a:extLst>
                    <a:ext uri="{9D8B030D-6E8A-4147-A177-3AD203B41FA5}">
                      <a16:colId xmlns:a16="http://schemas.microsoft.com/office/drawing/2014/main" val="1258959380"/>
                    </a:ext>
                  </a:extLst>
                </a:gridCol>
              </a:tblGrid>
              <a:tr h="401514">
                <a:tc rowSpan="2">
                  <a:txBody>
                    <a:bodyPr/>
                    <a:lstStyle/>
                    <a:p>
                      <a:pPr algn="ctr" fontAlgn="ctr"/>
                      <a:r>
                        <a:rPr lang="es-CR" sz="1300" b="1" i="0" u="none" strike="noStrike">
                          <a:effectLst/>
                          <a:latin typeface="Arial" panose="020B0604020202020204" pitchFamily="34" charset="0"/>
                        </a:rPr>
                        <a:t>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r>
                        <a:rPr lang="es-CR" sz="1300" b="1" i="0" u="none" strike="noStrike">
                          <a:effectLst/>
                          <a:latin typeface="Arial" panose="020B0604020202020204" pitchFamily="34" charset="0"/>
                        </a:rPr>
                        <a:t>VENTAS DE EXPORTACIÓN</a:t>
                      </a:r>
                      <a:r>
                        <a:rPr lang="es-CR" sz="1300" b="1" i="0" u="none" strike="noStrike" baseline="30000">
                          <a:effectLst/>
                          <a:latin typeface="Arial" panose="020B0604020202020204" pitchFamily="34" charset="0"/>
                        </a:rPr>
                        <a:t> </a:t>
                      </a:r>
                      <a:endParaRPr lang="es-CR" sz="1300" b="1" i="0" u="none" strike="noStrike">
                        <a:effectLst/>
                        <a:latin typeface="Arial" panose="020B0604020202020204" pitchFamily="34" charset="0"/>
                      </a:endParaRP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r>
                        <a:rPr lang="es-CR" sz="1300" b="1" i="0" u="none" strike="noStrike">
                          <a:effectLst/>
                          <a:latin typeface="Arial" panose="020B0604020202020204" pitchFamily="34" charset="0"/>
                        </a:rPr>
                        <a:t>VENTAS CONSUMO NACIONAL</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r>
                        <a:rPr lang="es-CR" sz="1100" b="1" i="0" u="none" strike="noStrike">
                          <a:effectLst/>
                          <a:latin typeface="Arial" panose="020B0604020202020204" pitchFamily="34" charset="0"/>
                        </a:rPr>
                        <a:t>TOTAL DE VENTAS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27222476"/>
                  </a:ext>
                </a:extLst>
              </a:tr>
              <a:tr h="514220">
                <a:tc vMerge="1">
                  <a:txBody>
                    <a:bodyPr/>
                    <a:lstStyle/>
                    <a:p>
                      <a:endParaRPr lang="es-CR"/>
                    </a:p>
                  </a:txBody>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 de 46 Kgs. con Precio</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  Promedio $ por U. de 46 kgs.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Ventas en U. de 46 Kgs. </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Arial" panose="020B0604020202020204" pitchFamily="34" charset="0"/>
                        </a:rPr>
                        <a:t>PRECIO KG.POR 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100" b="1" i="0" u="none" strike="noStrike">
                          <a:effectLst/>
                          <a:latin typeface="Arial" panose="020B0604020202020204" pitchFamily="34" charset="0"/>
                        </a:rPr>
                        <a:t> EN UNIDADES DE 46 KILOGRAMOS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89511552"/>
                  </a:ext>
                </a:extLst>
              </a:tr>
              <a:tr h="190969">
                <a:tc>
                  <a:txBody>
                    <a:bodyPr/>
                    <a:lstStyle/>
                    <a:p>
                      <a:pPr algn="l" fontAlgn="b"/>
                      <a:r>
                        <a:rPr lang="es-CR" sz="1300" b="1" i="0" u="none" strike="noStrike">
                          <a:effectLst/>
                          <a:latin typeface="Arial" panose="020B0604020202020204" pitchFamily="34" charset="0"/>
                        </a:rPr>
                        <a:t>Coto Brus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1,342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119,310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279.19</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13,781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3,127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Arial" panose="020B0604020202020204" pitchFamily="34" charset="0"/>
                        </a:rPr>
                        <a:t>  134,433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161024756"/>
                  </a:ext>
                </a:extLst>
              </a:tr>
              <a:tr h="190969">
                <a:tc>
                  <a:txBody>
                    <a:bodyPr/>
                    <a:lstStyle/>
                    <a:p>
                      <a:pPr algn="l" fontAlgn="b"/>
                      <a:r>
                        <a:rPr lang="es-CR" sz="1300" b="1" i="0" u="none" strike="noStrike">
                          <a:effectLst/>
                          <a:latin typeface="Arial" panose="020B0604020202020204" pitchFamily="34" charset="0"/>
                        </a:rPr>
                        <a:t>Los Santos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5,343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538,934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317.58</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55,808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2,848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600,085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326484120"/>
                  </a:ext>
                </a:extLst>
              </a:tr>
              <a:tr h="190969">
                <a:tc>
                  <a:txBody>
                    <a:bodyPr/>
                    <a:lstStyle/>
                    <a:p>
                      <a:pPr algn="l" fontAlgn="b"/>
                      <a:r>
                        <a:rPr lang="es-CR" sz="1300" b="1" i="0" u="none" strike="noStrike">
                          <a:effectLst/>
                          <a:latin typeface="Arial" panose="020B0604020202020204" pitchFamily="34" charset="0"/>
                        </a:rPr>
                        <a:t>Pérez Zeledón</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2,475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156,073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314.43</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15,410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2,948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173,958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63359571"/>
                  </a:ext>
                </a:extLst>
              </a:tr>
              <a:tr h="190969">
                <a:tc>
                  <a:txBody>
                    <a:bodyPr/>
                    <a:lstStyle/>
                    <a:p>
                      <a:pPr algn="l" fontAlgn="b"/>
                      <a:r>
                        <a:rPr lang="es-CR" sz="1300" b="1" i="0" u="none" strike="noStrike">
                          <a:effectLst/>
                          <a:latin typeface="Arial" panose="020B0604020202020204" pitchFamily="34" charset="0"/>
                        </a:rPr>
                        <a:t>Turrialba</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96,818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260.04</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7,639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2,945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104,457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3259378"/>
                  </a:ext>
                </a:extLst>
              </a:tr>
              <a:tr h="190969">
                <a:tc>
                  <a:txBody>
                    <a:bodyPr/>
                    <a:lstStyle/>
                    <a:p>
                      <a:pPr algn="l" fontAlgn="b"/>
                      <a:r>
                        <a:rPr lang="es-CR" sz="1300" b="1" i="0" u="none" strike="noStrike">
                          <a:effectLst/>
                          <a:latin typeface="Arial" panose="020B0604020202020204" pitchFamily="34" charset="0"/>
                        </a:rPr>
                        <a:t>Valle Central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634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149,431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298.81</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16,025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4,022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166,090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85211409"/>
                  </a:ext>
                </a:extLst>
              </a:tr>
              <a:tr h="373772">
                <a:tc>
                  <a:txBody>
                    <a:bodyPr/>
                    <a:lstStyle/>
                    <a:p>
                      <a:pPr algn="l" fontAlgn="b"/>
                      <a:r>
                        <a:rPr lang="es-CR" sz="1300" b="1" i="0" u="none" strike="noStrike">
                          <a:effectLst/>
                          <a:latin typeface="Arial" panose="020B0604020202020204" pitchFamily="34" charset="0"/>
                        </a:rPr>
                        <a:t>Valle  Occidental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15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276,667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287.83</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333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42,300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1" i="0" u="none" strike="noStrike">
                          <a:solidFill>
                            <a:srgbClr val="0000FF"/>
                          </a:solidFill>
                          <a:effectLst/>
                          <a:latin typeface="Arial" panose="020B0604020202020204" pitchFamily="34" charset="0"/>
                        </a:rPr>
                        <a:t>  3,254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effectLst/>
                          <a:latin typeface="Arial" panose="020B0604020202020204" pitchFamily="34" charset="0"/>
                        </a:rPr>
                        <a:t>  319,315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95613137"/>
                  </a:ext>
                </a:extLst>
              </a:tr>
              <a:tr h="190969">
                <a:tc>
                  <a:txBody>
                    <a:bodyPr/>
                    <a:lstStyle/>
                    <a:p>
                      <a:pPr algn="l" fontAlgn="b"/>
                      <a:r>
                        <a:rPr lang="es-CR" sz="1300" b="1" i="0" u="none" strike="noStrike">
                          <a:effectLst/>
                          <a:latin typeface="Arial" panose="020B0604020202020204" pitchFamily="34" charset="0"/>
                        </a:rPr>
                        <a:t>Zona Norte</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5,460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309.56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1,382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3,479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Arial" panose="020B0604020202020204" pitchFamily="34" charset="0"/>
                        </a:rPr>
                        <a:t>  6,842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82191196"/>
                  </a:ext>
                </a:extLst>
              </a:tr>
              <a:tr h="373772">
                <a:tc>
                  <a:txBody>
                    <a:bodyPr/>
                    <a:lstStyle/>
                    <a:p>
                      <a:pPr algn="ctr" fontAlgn="b"/>
                      <a:r>
                        <a:rPr lang="es-CR" sz="1300" b="0" i="0" u="none" strike="noStrike">
                          <a:effectLst/>
                          <a:latin typeface="Arial" panose="020B0604020202020204" pitchFamily="34" charset="0"/>
                        </a:rPr>
                        <a:t>TOTAL NACIONAL</a:t>
                      </a:r>
                    </a:p>
                  </a:txBody>
                  <a:tcPr marL="8851" marR="8851" marT="885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9,809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1,342,692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301.40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333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152,347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solidFill>
                            <a:srgbClr val="0000FF"/>
                          </a:solidFill>
                          <a:effectLst/>
                          <a:latin typeface="Arial" panose="020B0604020202020204" pitchFamily="34" charset="0"/>
                        </a:rPr>
                        <a:t>  3,130.06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1" i="0" u="none" strike="noStrike">
                          <a:effectLst/>
                          <a:latin typeface="Arial" panose="020B0604020202020204" pitchFamily="34" charset="0"/>
                        </a:rPr>
                        <a:t>  1,505,181 </a:t>
                      </a:r>
                    </a:p>
                  </a:txBody>
                  <a:tcPr marL="8851" marR="8851" marT="885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953651"/>
                  </a:ext>
                </a:extLst>
              </a:tr>
              <a:tr h="190969">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2934940"/>
                  </a:ext>
                </a:extLst>
              </a:tr>
              <a:tr h="169058">
                <a:tc gridSpan="8">
                  <a:txBody>
                    <a:bodyPr/>
                    <a:lstStyle/>
                    <a:p>
                      <a:pPr algn="l" fontAlgn="ctr"/>
                      <a:r>
                        <a:rPr lang="es-ES" sz="9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274291251"/>
                  </a:ext>
                </a:extLst>
              </a:tr>
              <a:tr h="176102">
                <a:tc>
                  <a:txBody>
                    <a:bodyPr/>
                    <a:lstStyle/>
                    <a:p>
                      <a:pPr algn="l" fontAlgn="ctr"/>
                      <a:r>
                        <a:rPr lang="es-CR" sz="900" b="0" i="0" u="none" strike="noStrike">
                          <a:effectLst/>
                          <a:latin typeface="Arial" panose="020B0604020202020204" pitchFamily="34" charset="0"/>
                        </a:rPr>
                        <a:t> </a:t>
                      </a:r>
                    </a:p>
                  </a:txBody>
                  <a:tcPr marL="8851" marR="8851" marT="8851"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r>
                        <a:rPr lang="es-CR" sz="900" b="0" i="0" u="none" strike="noStrike">
                          <a:effectLst/>
                          <a:latin typeface="Arial" panose="020B0604020202020204" pitchFamily="34" charset="0"/>
                        </a:rPr>
                        <a:t> </a:t>
                      </a:r>
                    </a:p>
                  </a:txBody>
                  <a:tcPr marL="8851" marR="8851" marT="8851"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653204"/>
                  </a:ext>
                </a:extLst>
              </a:tr>
              <a:tr h="190969">
                <a:tc gridSpan="3">
                  <a:txBody>
                    <a:bodyPr/>
                    <a:lstStyle/>
                    <a:p>
                      <a:pPr algn="l" fontAlgn="b"/>
                      <a:r>
                        <a:rPr lang="es-ES" sz="900" b="0" i="0" u="none" strike="noStrike">
                          <a:effectLst/>
                          <a:latin typeface="Arial" panose="020B0604020202020204" pitchFamily="34" charset="0"/>
                        </a:rPr>
                        <a:t>El promedio nacional de exportación por unidad de 46 kg es de </a:t>
                      </a: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a:noFill/>
                    </a:lnR>
                    <a:lnT>
                      <a:noFill/>
                    </a:lnT>
                    <a:lnB>
                      <a:noFill/>
                    </a:lnB>
                    <a:noFill/>
                  </a:tcPr>
                </a:tc>
                <a:tc>
                  <a:txBody>
                    <a:bodyPr/>
                    <a:lstStyle/>
                    <a:p>
                      <a:pPr algn="l" fontAlgn="b"/>
                      <a:endParaRPr lang="es-CR" sz="900" b="1" i="0" u="none" strike="noStrike">
                        <a:solidFill>
                          <a:srgbClr val="0000FF"/>
                        </a:solidFill>
                        <a:effectLst/>
                        <a:latin typeface="Arial" panose="020B0604020202020204" pitchFamily="34" charset="0"/>
                      </a:endParaRP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Arial" panose="020B0604020202020204" pitchFamily="34" charset="0"/>
                        </a:rPr>
                        <a:t>$ 301.40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s-CR" sz="900" b="0" i="0" u="none" strike="noStrike">
                        <a:effectLst/>
                        <a:latin typeface="Arial" panose="020B0604020202020204" pitchFamily="34" charset="0"/>
                      </a:endParaRP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194379967"/>
                  </a:ext>
                </a:extLst>
              </a:tr>
              <a:tr h="190969">
                <a:tc gridSpan="3">
                  <a:txBody>
                    <a:bodyPr/>
                    <a:lstStyle/>
                    <a:p>
                      <a:pPr algn="l" fontAlgn="b"/>
                      <a:r>
                        <a:rPr lang="es-ES" sz="900" b="0" i="0" u="none" strike="noStrike">
                          <a:effectLst/>
                          <a:latin typeface="Arial" panose="020B0604020202020204" pitchFamily="34" charset="0"/>
                        </a:rPr>
                        <a:t>El promedio nacional de ventas de consumo nacional por kg es de</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Arial" panose="020B0604020202020204" pitchFamily="34" charset="0"/>
                        </a:rPr>
                        <a:t>₡3,130.06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a:effectLst/>
                          <a:latin typeface="Arial" panose="020B0604020202020204" pitchFamily="34" charset="0"/>
                        </a:rPr>
                        <a:t> </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900" b="0" i="0" u="none" strike="noStrike" dirty="0">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96874454"/>
                  </a:ext>
                </a:extLst>
              </a:tr>
            </a:tbl>
          </a:graphicData>
        </a:graphic>
      </p:graphicFrame>
    </p:spTree>
    <p:extLst>
      <p:ext uri="{BB962C8B-B14F-4D97-AF65-F5344CB8AC3E}">
        <p14:creationId xmlns:p14="http://schemas.microsoft.com/office/powerpoint/2010/main" val="237217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C7D5F-3505-70C4-743F-070984D4DE0B}"/>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8033FC3A-E8C3-7461-5EFE-2CAF3A7302F7}"/>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9" name="Rectángulo 8">
            <a:extLst>
              <a:ext uri="{FF2B5EF4-FFF2-40B4-BE49-F238E27FC236}">
                <a16:creationId xmlns:a16="http://schemas.microsoft.com/office/drawing/2014/main" id="{B965E0FD-721C-0207-C548-7FA64168A5C0}"/>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02F7212-F32F-EA50-1059-3305093D7848}"/>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E163030D-1535-268B-94F2-6B803D4EFAA2}"/>
              </a:ext>
            </a:extLst>
          </p:cNvPr>
          <p:cNvGrpSpPr/>
          <p:nvPr/>
        </p:nvGrpSpPr>
        <p:grpSpPr>
          <a:xfrm>
            <a:off x="0" y="6011177"/>
            <a:ext cx="12192001" cy="523221"/>
            <a:chOff x="0" y="5830529"/>
            <a:chExt cx="12192001" cy="731302"/>
          </a:xfrm>
        </p:grpSpPr>
        <p:pic>
          <p:nvPicPr>
            <p:cNvPr id="12" name="Imagen 11">
              <a:extLst>
                <a:ext uri="{FF2B5EF4-FFF2-40B4-BE49-F238E27FC236}">
                  <a16:creationId xmlns:a16="http://schemas.microsoft.com/office/drawing/2014/main" id="{79620726-34D5-A1E3-9C2A-7BC99564F74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55CAB97B-5842-356C-C936-BF87DB0A06E5}"/>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E2D5E345-D664-BF0C-6932-178A41C9370D}"/>
              </a:ext>
            </a:extLst>
          </p:cNvPr>
          <p:cNvPicPr>
            <a:picLocks noChangeAspect="1"/>
          </p:cNvPicPr>
          <p:nvPr/>
        </p:nvPicPr>
        <p:blipFill>
          <a:blip r:embed="rId4"/>
          <a:stretch>
            <a:fillRect/>
          </a:stretch>
        </p:blipFill>
        <p:spPr>
          <a:xfrm>
            <a:off x="5161721" y="6063218"/>
            <a:ext cx="1850267" cy="464349"/>
          </a:xfrm>
          <a:prstGeom prst="rect">
            <a:avLst/>
          </a:prstGeom>
        </p:spPr>
      </p:pic>
      <p:sp>
        <p:nvSpPr>
          <p:cNvPr id="2" name="Título 1">
            <a:extLst>
              <a:ext uri="{FF2B5EF4-FFF2-40B4-BE49-F238E27FC236}">
                <a16:creationId xmlns:a16="http://schemas.microsoft.com/office/drawing/2014/main" id="{C5FCCD0E-5750-0ED4-AB4E-3A6C6D639FE3}"/>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3" name="Título 1">
            <a:extLst>
              <a:ext uri="{FF2B5EF4-FFF2-40B4-BE49-F238E27FC236}">
                <a16:creationId xmlns:a16="http://schemas.microsoft.com/office/drawing/2014/main" id="{2CFAD029-EDB6-14F2-E899-880B10452358}"/>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30 de Junio 2025</a:t>
            </a:r>
          </a:p>
        </p:txBody>
      </p:sp>
      <p:graphicFrame>
        <p:nvGraphicFramePr>
          <p:cNvPr id="4" name="Tabla 3">
            <a:extLst>
              <a:ext uri="{FF2B5EF4-FFF2-40B4-BE49-F238E27FC236}">
                <a16:creationId xmlns:a16="http://schemas.microsoft.com/office/drawing/2014/main" id="{4F935762-2775-765E-8677-5ECC3ED01C31}"/>
              </a:ext>
            </a:extLst>
          </p:cNvPr>
          <p:cNvGraphicFramePr>
            <a:graphicFrameLocks noGrp="1"/>
          </p:cNvGraphicFramePr>
          <p:nvPr>
            <p:extLst>
              <p:ext uri="{D42A27DB-BD31-4B8C-83A1-F6EECF244321}">
                <p14:modId xmlns:p14="http://schemas.microsoft.com/office/powerpoint/2010/main" val="297519408"/>
              </p:ext>
            </p:extLst>
          </p:nvPr>
        </p:nvGraphicFramePr>
        <p:xfrm>
          <a:off x="1120388" y="1115862"/>
          <a:ext cx="9861934" cy="2313141"/>
        </p:xfrm>
        <a:graphic>
          <a:graphicData uri="http://schemas.openxmlformats.org/drawingml/2006/table">
            <a:tbl>
              <a:tblPr/>
              <a:tblGrid>
                <a:gridCol w="1106976">
                  <a:extLst>
                    <a:ext uri="{9D8B030D-6E8A-4147-A177-3AD203B41FA5}">
                      <a16:colId xmlns:a16="http://schemas.microsoft.com/office/drawing/2014/main" val="3419046871"/>
                    </a:ext>
                  </a:extLst>
                </a:gridCol>
                <a:gridCol w="886519">
                  <a:extLst>
                    <a:ext uri="{9D8B030D-6E8A-4147-A177-3AD203B41FA5}">
                      <a16:colId xmlns:a16="http://schemas.microsoft.com/office/drawing/2014/main" val="3197457502"/>
                    </a:ext>
                  </a:extLst>
                </a:gridCol>
                <a:gridCol w="935770">
                  <a:extLst>
                    <a:ext uri="{9D8B030D-6E8A-4147-A177-3AD203B41FA5}">
                      <a16:colId xmlns:a16="http://schemas.microsoft.com/office/drawing/2014/main" val="2793352105"/>
                    </a:ext>
                  </a:extLst>
                </a:gridCol>
                <a:gridCol w="302542">
                  <a:extLst>
                    <a:ext uri="{9D8B030D-6E8A-4147-A177-3AD203B41FA5}">
                      <a16:colId xmlns:a16="http://schemas.microsoft.com/office/drawing/2014/main" val="1429794980"/>
                    </a:ext>
                  </a:extLst>
                </a:gridCol>
                <a:gridCol w="891209">
                  <a:extLst>
                    <a:ext uri="{9D8B030D-6E8A-4147-A177-3AD203B41FA5}">
                      <a16:colId xmlns:a16="http://schemas.microsoft.com/office/drawing/2014/main" val="3552246491"/>
                    </a:ext>
                  </a:extLst>
                </a:gridCol>
                <a:gridCol w="886519">
                  <a:extLst>
                    <a:ext uri="{9D8B030D-6E8A-4147-A177-3AD203B41FA5}">
                      <a16:colId xmlns:a16="http://schemas.microsoft.com/office/drawing/2014/main" val="2206482862"/>
                    </a:ext>
                  </a:extLst>
                </a:gridCol>
                <a:gridCol w="844303">
                  <a:extLst>
                    <a:ext uri="{9D8B030D-6E8A-4147-A177-3AD203B41FA5}">
                      <a16:colId xmlns:a16="http://schemas.microsoft.com/office/drawing/2014/main" val="2736211684"/>
                    </a:ext>
                  </a:extLst>
                </a:gridCol>
                <a:gridCol w="302542">
                  <a:extLst>
                    <a:ext uri="{9D8B030D-6E8A-4147-A177-3AD203B41FA5}">
                      <a16:colId xmlns:a16="http://schemas.microsoft.com/office/drawing/2014/main" val="3040507365"/>
                    </a:ext>
                  </a:extLst>
                </a:gridCol>
                <a:gridCol w="891209">
                  <a:extLst>
                    <a:ext uri="{9D8B030D-6E8A-4147-A177-3AD203B41FA5}">
                      <a16:colId xmlns:a16="http://schemas.microsoft.com/office/drawing/2014/main" val="1392207282"/>
                    </a:ext>
                  </a:extLst>
                </a:gridCol>
                <a:gridCol w="886519">
                  <a:extLst>
                    <a:ext uri="{9D8B030D-6E8A-4147-A177-3AD203B41FA5}">
                      <a16:colId xmlns:a16="http://schemas.microsoft.com/office/drawing/2014/main" val="3250583488"/>
                    </a:ext>
                  </a:extLst>
                </a:gridCol>
                <a:gridCol w="935770">
                  <a:extLst>
                    <a:ext uri="{9D8B030D-6E8A-4147-A177-3AD203B41FA5}">
                      <a16:colId xmlns:a16="http://schemas.microsoft.com/office/drawing/2014/main" val="1539290238"/>
                    </a:ext>
                  </a:extLst>
                </a:gridCol>
                <a:gridCol w="218111">
                  <a:extLst>
                    <a:ext uri="{9D8B030D-6E8A-4147-A177-3AD203B41FA5}">
                      <a16:colId xmlns:a16="http://schemas.microsoft.com/office/drawing/2014/main" val="3129272802"/>
                    </a:ext>
                  </a:extLst>
                </a:gridCol>
                <a:gridCol w="773945">
                  <a:extLst>
                    <a:ext uri="{9D8B030D-6E8A-4147-A177-3AD203B41FA5}">
                      <a16:colId xmlns:a16="http://schemas.microsoft.com/office/drawing/2014/main" val="4088169551"/>
                    </a:ext>
                  </a:extLst>
                </a:gridCol>
              </a:tblGrid>
              <a:tr h="157322">
                <a:tc rowSpan="2">
                  <a:txBody>
                    <a:bodyPr/>
                    <a:lstStyle/>
                    <a:p>
                      <a:pPr algn="ctr" fontAlgn="ct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r>
                        <a:rPr lang="es-CR" sz="1000" b="1" i="0" u="none" strike="noStrike">
                          <a:solidFill>
                            <a:srgbClr val="FFFFFF"/>
                          </a:solidFill>
                          <a:effectLst/>
                          <a:latin typeface="Calibri Light" panose="020F0302020204030204" pitchFamily="34" charset="0"/>
                        </a:rPr>
                        <a:t>Cosecha 2022-2023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634483059"/>
                  </a:ext>
                </a:extLst>
              </a:tr>
              <a:tr h="314644">
                <a:tc vMerge="1">
                  <a:txBody>
                    <a:bodyPr/>
                    <a:lstStyle/>
                    <a:p>
                      <a:endParaRPr lang="es-CR"/>
                    </a:p>
                  </a:txBody>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73425285"/>
                  </a:ext>
                </a:extLst>
              </a:tr>
              <a:tr h="204575">
                <a:tc>
                  <a:txBody>
                    <a:bodyPr/>
                    <a:lstStyle/>
                    <a:p>
                      <a:pPr algn="l" fontAlgn="b"/>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1,412,058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$248.15</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76.45%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1,176,304</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$224.74</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76.63%</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1,342,692</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$301.40</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CR" sz="1300" b="0" i="0" u="none" strike="noStrike">
                          <a:effectLst/>
                          <a:latin typeface="Calibri Light" panose="020F0302020204030204" pitchFamily="34" charset="0"/>
                        </a:rPr>
                        <a:t>78.15%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065135923"/>
                  </a:ext>
                </a:extLst>
              </a:tr>
              <a:tr h="204575">
                <a:tc>
                  <a:txBody>
                    <a:bodyPr/>
                    <a:lstStyle/>
                    <a:p>
                      <a:pPr algn="l" fontAlgn="b"/>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7,962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0.43%</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24,508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1.60%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9,809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0.57%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65211008"/>
                  </a:ext>
                </a:extLst>
              </a:tr>
              <a:tr h="204575">
                <a:tc>
                  <a:txBody>
                    <a:bodyPr/>
                    <a:lstStyle/>
                    <a:p>
                      <a:pPr algn="l" fontAlgn="b"/>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178,953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₡2,328.67</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9.69%</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145,857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₡1,930.72</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9.50%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152,347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₡3,130.06</a:t>
                      </a:r>
                    </a:p>
                  </a:txBody>
                  <a:tcPr marL="0" marR="91088" marT="0" marB="0" anchor="b">
                    <a:lnL>
                      <a:noFill/>
                    </a:lnL>
                    <a:lnR>
                      <a:noFill/>
                    </a:lnR>
                    <a:lnT>
                      <a:noFill/>
                    </a:lnT>
                    <a:lnB>
                      <a:noFill/>
                    </a:lnB>
                    <a:noFill/>
                  </a:tcPr>
                </a:tc>
                <a:tc>
                  <a:txBody>
                    <a:bodyPr/>
                    <a:lstStyle/>
                    <a:p>
                      <a:pPr algn="ctr" fontAlgn="b"/>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8.87%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25111398"/>
                  </a:ext>
                </a:extLst>
              </a:tr>
              <a:tr h="204575">
                <a:tc>
                  <a:txBody>
                    <a:bodyPr/>
                    <a:lstStyle/>
                    <a:p>
                      <a:pPr algn="l" fontAlgn="b"/>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6,000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0.32%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333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0.02%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60175551"/>
                  </a:ext>
                </a:extLst>
              </a:tr>
              <a:tr h="204575">
                <a:tc>
                  <a:txBody>
                    <a:bodyPr/>
                    <a:lstStyle/>
                    <a:p>
                      <a:pPr algn="l" fontAlgn="b"/>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solidFill>
                            <a:srgbClr val="0000FF"/>
                          </a:solidFill>
                          <a:effectLst/>
                          <a:latin typeface="Calibri Light" panose="020F0302020204030204" pitchFamily="34" charset="0"/>
                        </a:rPr>
                        <a:t>1,604,973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86.90%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1,346,669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87.73%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solidFill>
                            <a:srgbClr val="0000FF"/>
                          </a:solidFill>
                          <a:effectLst/>
                          <a:latin typeface="Calibri Light" panose="020F0302020204030204" pitchFamily="34" charset="0"/>
                        </a:rPr>
                        <a:t>1,505,181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CR" sz="1300" b="0" i="0" u="none" strike="noStrike">
                          <a:solidFill>
                            <a:srgbClr val="0000FF"/>
                          </a:solidFill>
                          <a:effectLst/>
                          <a:latin typeface="Calibri Light" panose="020F0302020204030204" pitchFamily="34" charset="0"/>
                        </a:rPr>
                        <a:t>87.61%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87552064"/>
                  </a:ext>
                </a:extLst>
              </a:tr>
              <a:tr h="204575">
                <a:tc>
                  <a:txBody>
                    <a:bodyPr/>
                    <a:lstStyle/>
                    <a:p>
                      <a:pPr algn="l" fontAlgn="b"/>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242,004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13.10%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188,324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12.27%</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r>
                        <a:rPr lang="es-CR" sz="1300" b="0" i="0" u="none" strike="noStrike">
                          <a:effectLst/>
                          <a:latin typeface="Calibri Light" panose="020F0302020204030204" pitchFamily="34" charset="0"/>
                        </a:rPr>
                        <a:t>212,839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12.39%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079554737"/>
                  </a:ext>
                </a:extLst>
              </a:tr>
              <a:tr h="204575">
                <a:tc>
                  <a:txBody>
                    <a:bodyPr/>
                    <a:lstStyle/>
                    <a:p>
                      <a:pPr algn="l" fontAlgn="b"/>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906,211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s-CR" sz="1300" b="0" i="0" u="none" strike="noStrike">
                          <a:effectLst/>
                          <a:latin typeface="Calibri Light" panose="020F0302020204030204" pitchFamily="34" charset="0"/>
                        </a:rPr>
                        <a:t>746,630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r>
                        <a:rPr lang="es-CR" sz="1300" b="0" i="0" u="none" strike="noStrike">
                          <a:effectLst/>
                          <a:latin typeface="Calibri Light" panose="020F0302020204030204" pitchFamily="34" charset="0"/>
                        </a:rPr>
                        <a:t>934,083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39302048"/>
                  </a:ext>
                </a:extLst>
              </a:tr>
              <a:tr h="204575">
                <a:tc>
                  <a:txBody>
                    <a:bodyPr/>
                    <a:lstStyle/>
                    <a:p>
                      <a:pPr algn="l" fontAlgn="b"/>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513,809</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36.18%</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454,182</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37.82%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418,418</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30.94%</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4982759"/>
                  </a:ext>
                </a:extLst>
              </a:tr>
              <a:tr h="204575">
                <a:tc>
                  <a:txBody>
                    <a:bodyPr/>
                    <a:lstStyle/>
                    <a:p>
                      <a:pPr algn="l" fontAlgn="b"/>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1,846,977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1,534,993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s-CR" sz="1300" b="0" i="0" u="none" strike="noStrike">
                          <a:effectLst/>
                          <a:latin typeface="Calibri Light" panose="020F0302020204030204" pitchFamily="34" charset="0"/>
                        </a:rPr>
                        <a:t>1,718,020</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52214932"/>
                  </a:ext>
                </a:extLst>
              </a:tr>
            </a:tbl>
          </a:graphicData>
        </a:graphic>
      </p:graphicFrame>
      <p:graphicFrame>
        <p:nvGraphicFramePr>
          <p:cNvPr id="5" name="Gráfico 4">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3161819511"/>
              </p:ext>
            </p:extLst>
          </p:nvPr>
        </p:nvGraphicFramePr>
        <p:xfrm>
          <a:off x="1120388" y="3516949"/>
          <a:ext cx="9861934" cy="185738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1391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81B0B76-AA52-8E42-A85B-4130AA7386F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7D1125CF-6BF3-E045-B988-02A9E12D02DD}"/>
              </a:ext>
            </a:extLst>
          </p:cNvPr>
          <p:cNvSpPr txBox="1"/>
          <p:nvPr/>
        </p:nvSpPr>
        <p:spPr>
          <a:xfrm>
            <a:off x="65695" y="6538259"/>
            <a:ext cx="1218083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"En nuestra institución, la pertenencia es clave. Cada individuo es valorado y respaldado, creando un ambiente de unidad y diversidad."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9E5C1B19-BD46-9625-FC9B-8E304101A652}"/>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6" name="CuadroTexto 5">
            <a:extLst>
              <a:ext uri="{FF2B5EF4-FFF2-40B4-BE49-F238E27FC236}">
                <a16:creationId xmlns:a16="http://schemas.microsoft.com/office/drawing/2014/main" id="{AFF00680-7D42-5C02-1CC3-09039D5565FF}"/>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COSECHAS 2025-2026 / 2026-2027</a:t>
            </a:r>
          </a:p>
        </p:txBody>
      </p:sp>
      <p:sp>
        <p:nvSpPr>
          <p:cNvPr id="7" name="CuadroTexto 6">
            <a:extLst>
              <a:ext uri="{FF2B5EF4-FFF2-40B4-BE49-F238E27FC236}">
                <a16:creationId xmlns:a16="http://schemas.microsoft.com/office/drawing/2014/main" id="{CBB9D1AF-06A1-7CF2-9307-6F2C9FEA5A12}"/>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30 de Junio 2025</a:t>
            </a:r>
          </a:p>
          <a:p>
            <a:endParaRPr lang="es-ES" sz="2000" dirty="0">
              <a:latin typeface="+mn-lt"/>
            </a:endParaRPr>
          </a:p>
        </p:txBody>
      </p:sp>
      <p:grpSp>
        <p:nvGrpSpPr>
          <p:cNvPr id="9" name="Grupo 8">
            <a:extLst>
              <a:ext uri="{FF2B5EF4-FFF2-40B4-BE49-F238E27FC236}">
                <a16:creationId xmlns:a16="http://schemas.microsoft.com/office/drawing/2014/main" id="{9B557E6E-7FFB-D4C1-F605-84E070B5C027}"/>
              </a:ext>
            </a:extLst>
          </p:cNvPr>
          <p:cNvGrpSpPr/>
          <p:nvPr/>
        </p:nvGrpSpPr>
        <p:grpSpPr>
          <a:xfrm>
            <a:off x="0" y="5874589"/>
            <a:ext cx="12192001" cy="659809"/>
            <a:chOff x="0" y="5830529"/>
            <a:chExt cx="12192001" cy="731302"/>
          </a:xfrm>
        </p:grpSpPr>
        <p:pic>
          <p:nvPicPr>
            <p:cNvPr id="10" name="Imagen 9">
              <a:extLst>
                <a:ext uri="{FF2B5EF4-FFF2-40B4-BE49-F238E27FC236}">
                  <a16:creationId xmlns:a16="http://schemas.microsoft.com/office/drawing/2014/main" id="{4E3B6940-2A9A-046A-0111-7AAF92EEFC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63B344AE-00CD-0FEB-EC2F-B4D4C1C71B07}"/>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8010AD8A-F3BA-96B4-25AA-49E52B313990}"/>
              </a:ext>
            </a:extLst>
          </p:cNvPr>
          <p:cNvPicPr>
            <a:picLocks noChangeAspect="1"/>
          </p:cNvPicPr>
          <p:nvPr/>
        </p:nvPicPr>
        <p:blipFill>
          <a:blip r:embed="rId5"/>
          <a:stretch>
            <a:fillRect/>
          </a:stretch>
        </p:blipFill>
        <p:spPr>
          <a:xfrm>
            <a:off x="5161855" y="5953096"/>
            <a:ext cx="1850267" cy="464349"/>
          </a:xfrm>
          <a:prstGeom prst="rect">
            <a:avLst/>
          </a:prstGeom>
        </p:spPr>
      </p:pic>
      <p:graphicFrame>
        <p:nvGraphicFramePr>
          <p:cNvPr id="8" name="Tabla 7">
            <a:extLst>
              <a:ext uri="{FF2B5EF4-FFF2-40B4-BE49-F238E27FC236}">
                <a16:creationId xmlns:a16="http://schemas.microsoft.com/office/drawing/2014/main" id="{E3312148-9463-55E3-184F-17816170B33F}"/>
              </a:ext>
            </a:extLst>
          </p:cNvPr>
          <p:cNvGraphicFramePr>
            <a:graphicFrameLocks noGrp="1"/>
          </p:cNvGraphicFramePr>
          <p:nvPr>
            <p:extLst>
              <p:ext uri="{D42A27DB-BD31-4B8C-83A1-F6EECF244321}">
                <p14:modId xmlns:p14="http://schemas.microsoft.com/office/powerpoint/2010/main" val="3162367948"/>
              </p:ext>
            </p:extLst>
          </p:nvPr>
        </p:nvGraphicFramePr>
        <p:xfrm>
          <a:off x="1134503" y="1495532"/>
          <a:ext cx="9904972" cy="3401310"/>
        </p:xfrm>
        <a:graphic>
          <a:graphicData uri="http://schemas.openxmlformats.org/drawingml/2006/table">
            <a:tbl>
              <a:tblPr/>
              <a:tblGrid>
                <a:gridCol w="1554704">
                  <a:extLst>
                    <a:ext uri="{9D8B030D-6E8A-4147-A177-3AD203B41FA5}">
                      <a16:colId xmlns:a16="http://schemas.microsoft.com/office/drawing/2014/main" val="2334934929"/>
                    </a:ext>
                  </a:extLst>
                </a:gridCol>
                <a:gridCol w="1341560">
                  <a:extLst>
                    <a:ext uri="{9D8B030D-6E8A-4147-A177-3AD203B41FA5}">
                      <a16:colId xmlns:a16="http://schemas.microsoft.com/office/drawing/2014/main" val="1216150169"/>
                    </a:ext>
                  </a:extLst>
                </a:gridCol>
                <a:gridCol w="1504552">
                  <a:extLst>
                    <a:ext uri="{9D8B030D-6E8A-4147-A177-3AD203B41FA5}">
                      <a16:colId xmlns:a16="http://schemas.microsoft.com/office/drawing/2014/main" val="2868820032"/>
                    </a:ext>
                  </a:extLst>
                </a:gridCol>
                <a:gridCol w="1604856">
                  <a:extLst>
                    <a:ext uri="{9D8B030D-6E8A-4147-A177-3AD203B41FA5}">
                      <a16:colId xmlns:a16="http://schemas.microsoft.com/office/drawing/2014/main" val="2806925654"/>
                    </a:ext>
                  </a:extLst>
                </a:gridCol>
                <a:gridCol w="2043685">
                  <a:extLst>
                    <a:ext uri="{9D8B030D-6E8A-4147-A177-3AD203B41FA5}">
                      <a16:colId xmlns:a16="http://schemas.microsoft.com/office/drawing/2014/main" val="3271541604"/>
                    </a:ext>
                  </a:extLst>
                </a:gridCol>
                <a:gridCol w="1855615">
                  <a:extLst>
                    <a:ext uri="{9D8B030D-6E8A-4147-A177-3AD203B41FA5}">
                      <a16:colId xmlns:a16="http://schemas.microsoft.com/office/drawing/2014/main" val="929345749"/>
                    </a:ext>
                  </a:extLst>
                </a:gridCol>
              </a:tblGrid>
              <a:tr h="347356">
                <a:tc gridSpan="6">
                  <a:txBody>
                    <a:bodyPr/>
                    <a:lstStyle/>
                    <a:p>
                      <a:pPr algn="ctr" fontAlgn="b"/>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082384112"/>
                  </a:ext>
                </a:extLst>
              </a:tr>
              <a:tr h="833654">
                <a:tc>
                  <a:txBody>
                    <a:bodyPr/>
                    <a:lstStyle/>
                    <a:p>
                      <a:pPr algn="ctr" fontAlgn="ct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51939455"/>
                  </a:ext>
                </a:extLst>
              </a:tr>
              <a:tr h="222308">
                <a:tc>
                  <a:txBody>
                    <a:bodyPr/>
                    <a:lstStyle/>
                    <a:p>
                      <a:pPr algn="l" fontAlgn="b"/>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212778405"/>
                  </a:ext>
                </a:extLst>
              </a:tr>
              <a:tr h="389039">
                <a:tc>
                  <a:txBody>
                    <a:bodyPr/>
                    <a:lstStyle/>
                    <a:p>
                      <a:pPr algn="ctr" fontAlgn="b"/>
                      <a:r>
                        <a:rPr lang="es-CR" sz="1600" b="1" i="0" u="none" strike="noStrike">
                          <a:effectLst/>
                          <a:latin typeface="Calibri Light" panose="020F0302020204030204" pitchFamily="34" charset="0"/>
                        </a:rPr>
                        <a:t>2025-2026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129,099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33,202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95,897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292.30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-2.10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88294001"/>
                  </a:ext>
                </a:extLst>
              </a:tr>
              <a:tr h="389039">
                <a:tc>
                  <a:txBody>
                    <a:bodyPr/>
                    <a:lstStyle/>
                    <a:p>
                      <a:pPr algn="ctr" fontAlgn="b"/>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  3,300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2,475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solidFill>
                            <a:srgbClr val="0000FF"/>
                          </a:solidFill>
                          <a:effectLst/>
                          <a:latin typeface="Calibri Light" panose="020F0302020204030204" pitchFamily="34" charset="0"/>
                        </a:rPr>
                        <a:t>  278.69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6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62540150"/>
                  </a:ext>
                </a:extLst>
              </a:tr>
              <a:tr h="244539">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447659655"/>
                  </a:ext>
                </a:extLst>
              </a:tr>
              <a:tr h="266769">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58921982"/>
                  </a:ext>
                </a:extLst>
              </a:tr>
              <a:tr h="236202">
                <a:tc gridSpan="3">
                  <a:txBody>
                    <a:bodyPr/>
                    <a:lstStyle/>
                    <a:p>
                      <a:pPr algn="l" fontAlgn="b"/>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956015036"/>
                  </a:ext>
                </a:extLst>
              </a:tr>
              <a:tr h="236202">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23/6/2025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2025-2026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1338037"/>
                  </a:ext>
                </a:extLst>
              </a:tr>
              <a:tr h="236202">
                <a:tc>
                  <a:txBody>
                    <a:bodyPr/>
                    <a:lstStyle/>
                    <a:p>
                      <a:pPr algn="l" fontAlgn="b"/>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R" sz="1000" b="0" i="0" u="none" strike="noStrike">
                          <a:solidFill>
                            <a:srgbClr val="0000FF"/>
                          </a:solidFill>
                          <a:effectLst/>
                          <a:latin typeface="Calibri Light" panose="020F0302020204030204" pitchFamily="34" charset="0"/>
                        </a:rPr>
                        <a:t>23/6/2025</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Cosecha 2026-2027</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dirty="0">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23222030"/>
                  </a:ext>
                </a:extLst>
              </a:tr>
            </a:tbl>
          </a:graphicData>
        </a:graphic>
      </p:graphicFrame>
    </p:spTree>
    <p:extLst>
      <p:ext uri="{BB962C8B-B14F-4D97-AF65-F5344CB8AC3E}">
        <p14:creationId xmlns:p14="http://schemas.microsoft.com/office/powerpoint/2010/main" val="2971647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11013</TotalTime>
  <Words>1460</Words>
  <Application>Microsoft Office PowerPoint</Application>
  <PresentationFormat>Panorámica</PresentationFormat>
  <Paragraphs>419</Paragraphs>
  <Slides>6</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23</cp:revision>
  <dcterms:created xsi:type="dcterms:W3CDTF">2023-12-07T15:07:55Z</dcterms:created>
  <dcterms:modified xsi:type="dcterms:W3CDTF">2025-07-01T19:27:27Z</dcterms:modified>
</cp:coreProperties>
</file>